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7" r:id="rId2"/>
    <p:sldMasterId id="2147483658" r:id="rId3"/>
    <p:sldMasterId id="2147483659" r:id="rId4"/>
    <p:sldMasterId id="2147483651" r:id="rId5"/>
    <p:sldMasterId id="2147483652" r:id="rId6"/>
    <p:sldMasterId id="2147483653" r:id="rId7"/>
    <p:sldMasterId id="2147483654" r:id="rId8"/>
    <p:sldMasterId id="2147483655" r:id="rId9"/>
    <p:sldMasterId id="2147483656" r:id="rId10"/>
  </p:sldMasterIdLst>
  <p:notesMasterIdLst>
    <p:notesMasterId r:id="rId42"/>
  </p:notesMasterIdLst>
  <p:handoutMasterIdLst>
    <p:handoutMasterId r:id="rId43"/>
  </p:handoutMasterIdLst>
  <p:sldIdLst>
    <p:sldId id="325" r:id="rId11"/>
    <p:sldId id="304" r:id="rId12"/>
    <p:sldId id="268" r:id="rId13"/>
    <p:sldId id="273" r:id="rId14"/>
    <p:sldId id="321" r:id="rId15"/>
    <p:sldId id="356" r:id="rId16"/>
    <p:sldId id="319" r:id="rId17"/>
    <p:sldId id="359" r:id="rId18"/>
    <p:sldId id="360" r:id="rId19"/>
    <p:sldId id="361" r:id="rId20"/>
    <p:sldId id="362" r:id="rId21"/>
    <p:sldId id="363" r:id="rId22"/>
    <p:sldId id="364" r:id="rId23"/>
    <p:sldId id="365" r:id="rId24"/>
    <p:sldId id="366" r:id="rId25"/>
    <p:sldId id="370" r:id="rId26"/>
    <p:sldId id="371" r:id="rId27"/>
    <p:sldId id="372" r:id="rId28"/>
    <p:sldId id="373" r:id="rId29"/>
    <p:sldId id="374" r:id="rId30"/>
    <p:sldId id="387" r:id="rId31"/>
    <p:sldId id="375" r:id="rId32"/>
    <p:sldId id="376" r:id="rId33"/>
    <p:sldId id="377" r:id="rId34"/>
    <p:sldId id="378" r:id="rId35"/>
    <p:sldId id="380" r:id="rId36"/>
    <p:sldId id="381" r:id="rId37"/>
    <p:sldId id="382" r:id="rId38"/>
    <p:sldId id="385" r:id="rId39"/>
    <p:sldId id="386" r:id="rId40"/>
    <p:sldId id="324" r:id="rId41"/>
  </p:sldIdLst>
  <p:sldSz cx="9144000" cy="6858000" type="screen4x3"/>
  <p:notesSz cx="6794500" cy="9918700"/>
  <p:defaultTextStyle>
    <a:defPPr>
      <a:defRPr lang="en-GB"/>
    </a:defPPr>
    <a:lvl1pPr algn="l" rtl="0" fontAlgn="base">
      <a:spcBef>
        <a:spcPct val="0"/>
      </a:spcBef>
      <a:spcAft>
        <a:spcPct val="0"/>
      </a:spcAft>
      <a:defRPr sz="2800" b="1" kern="1200">
        <a:solidFill>
          <a:schemeClr val="tx1"/>
        </a:solidFill>
        <a:latin typeface="Calibri" panose="020F0502020204030204" pitchFamily="34" charset="0"/>
        <a:ea typeface="ＭＳ Ｐゴシック" panose="020B0600070205080204" pitchFamily="34" charset="-128"/>
        <a:cs typeface="+mn-cs"/>
      </a:defRPr>
    </a:lvl1pPr>
    <a:lvl2pPr marL="457200" algn="l" rtl="0" fontAlgn="base">
      <a:spcBef>
        <a:spcPct val="0"/>
      </a:spcBef>
      <a:spcAft>
        <a:spcPct val="0"/>
      </a:spcAft>
      <a:defRPr sz="2800" b="1" kern="1200">
        <a:solidFill>
          <a:schemeClr val="tx1"/>
        </a:solidFill>
        <a:latin typeface="Calibri" panose="020F0502020204030204" pitchFamily="34" charset="0"/>
        <a:ea typeface="ＭＳ Ｐゴシック" panose="020B0600070205080204" pitchFamily="34" charset="-128"/>
        <a:cs typeface="+mn-cs"/>
      </a:defRPr>
    </a:lvl2pPr>
    <a:lvl3pPr marL="914400" algn="l" rtl="0" fontAlgn="base">
      <a:spcBef>
        <a:spcPct val="0"/>
      </a:spcBef>
      <a:spcAft>
        <a:spcPct val="0"/>
      </a:spcAft>
      <a:defRPr sz="2800" b="1" kern="1200">
        <a:solidFill>
          <a:schemeClr val="tx1"/>
        </a:solidFill>
        <a:latin typeface="Calibri" panose="020F0502020204030204" pitchFamily="34" charset="0"/>
        <a:ea typeface="ＭＳ Ｐゴシック" panose="020B0600070205080204" pitchFamily="34" charset="-128"/>
        <a:cs typeface="+mn-cs"/>
      </a:defRPr>
    </a:lvl3pPr>
    <a:lvl4pPr marL="1371600" algn="l" rtl="0" fontAlgn="base">
      <a:spcBef>
        <a:spcPct val="0"/>
      </a:spcBef>
      <a:spcAft>
        <a:spcPct val="0"/>
      </a:spcAft>
      <a:defRPr sz="2800" b="1" kern="1200">
        <a:solidFill>
          <a:schemeClr val="tx1"/>
        </a:solidFill>
        <a:latin typeface="Calibri" panose="020F0502020204030204" pitchFamily="34" charset="0"/>
        <a:ea typeface="ＭＳ Ｐゴシック" panose="020B0600070205080204" pitchFamily="34" charset="-128"/>
        <a:cs typeface="+mn-cs"/>
      </a:defRPr>
    </a:lvl4pPr>
    <a:lvl5pPr marL="1828800" algn="l" rtl="0" fontAlgn="base">
      <a:spcBef>
        <a:spcPct val="0"/>
      </a:spcBef>
      <a:spcAft>
        <a:spcPct val="0"/>
      </a:spcAft>
      <a:defRPr sz="2800" b="1"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800" b="1"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800" b="1"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800" b="1"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800" b="1"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4">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31FB5"/>
    <a:srgbClr val="76B900"/>
    <a:srgbClr val="0082D1"/>
    <a:srgbClr val="FFC726"/>
    <a:srgbClr val="E80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4660"/>
  </p:normalViewPr>
  <p:slideViewPr>
    <p:cSldViewPr>
      <p:cViewPr>
        <p:scale>
          <a:sx n="73" d="100"/>
          <a:sy n="73" d="100"/>
        </p:scale>
        <p:origin x="-216" y="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744"/>
    </p:cViewPr>
  </p:sorterViewPr>
  <p:notesViewPr>
    <p:cSldViewPr>
      <p:cViewPr varScale="1">
        <p:scale>
          <a:sx n="56" d="100"/>
          <a:sy n="56" d="100"/>
        </p:scale>
        <p:origin x="-1986" y="-96"/>
      </p:cViewPr>
      <p:guideLst>
        <p:guide orient="horz" pos="3124"/>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Rectangle 2"/>
          <p:cNvSpPr>
            <a:spLocks noGrp="1" noChangeArrowheads="1"/>
          </p:cNvSpPr>
          <p:nvPr>
            <p:ph type="hdr" sz="quarter"/>
          </p:nvPr>
        </p:nvSpPr>
        <p:spPr bwMode="auto">
          <a:xfrm>
            <a:off x="0" y="0"/>
            <a:ext cx="2943225" cy="496888"/>
          </a:xfrm>
          <a:prstGeom prst="rect">
            <a:avLst/>
          </a:prstGeom>
          <a:noFill/>
          <a:ln w="9525">
            <a:noFill/>
            <a:miter lim="800000"/>
            <a:headEnd/>
            <a:tailEnd/>
          </a:ln>
        </p:spPr>
        <p:txBody>
          <a:bodyPr vert="horz" wrap="square" lIns="91367" tIns="45683" rIns="91367" bIns="45683" numCol="1" anchor="t" anchorCtr="0" compatLnSpc="1">
            <a:prstTxWarp prst="textNoShape">
              <a:avLst/>
            </a:prstTxWarp>
          </a:bodyPr>
          <a:lstStyle>
            <a:lvl1pPr>
              <a:spcBef>
                <a:spcPct val="0"/>
              </a:spcBef>
              <a:buFontTx/>
              <a:buNone/>
              <a:defRPr sz="1200" b="0">
                <a:latin typeface="Arial" charset="0"/>
                <a:ea typeface="+mn-ea"/>
                <a:cs typeface="+mn-cs"/>
              </a:defRPr>
            </a:lvl1pPr>
          </a:lstStyle>
          <a:p>
            <a:pPr>
              <a:defRPr/>
            </a:pPr>
            <a:endParaRPr lang="en-GB"/>
          </a:p>
        </p:txBody>
      </p:sp>
      <p:sp>
        <p:nvSpPr>
          <p:cNvPr id="318467" name="Rectangle 3"/>
          <p:cNvSpPr>
            <a:spLocks noGrp="1" noChangeArrowheads="1"/>
          </p:cNvSpPr>
          <p:nvPr>
            <p:ph type="dt" sz="quarter" idx="1"/>
          </p:nvPr>
        </p:nvSpPr>
        <p:spPr bwMode="auto">
          <a:xfrm>
            <a:off x="3849688" y="0"/>
            <a:ext cx="2943225" cy="496888"/>
          </a:xfrm>
          <a:prstGeom prst="rect">
            <a:avLst/>
          </a:prstGeom>
          <a:noFill/>
          <a:ln w="9525">
            <a:noFill/>
            <a:miter lim="800000"/>
            <a:headEnd/>
            <a:tailEnd/>
          </a:ln>
        </p:spPr>
        <p:txBody>
          <a:bodyPr vert="horz" wrap="square" lIns="91367" tIns="45683" rIns="91367" bIns="45683" numCol="1" anchor="t" anchorCtr="0" compatLnSpc="1">
            <a:prstTxWarp prst="textNoShape">
              <a:avLst/>
            </a:prstTxWarp>
          </a:bodyPr>
          <a:lstStyle>
            <a:lvl1pPr algn="r">
              <a:spcBef>
                <a:spcPct val="0"/>
              </a:spcBef>
              <a:buFontTx/>
              <a:buNone/>
              <a:defRPr sz="1200" b="0">
                <a:latin typeface="Arial" charset="0"/>
                <a:ea typeface="+mn-ea"/>
                <a:cs typeface="+mn-cs"/>
              </a:defRPr>
            </a:lvl1pPr>
          </a:lstStyle>
          <a:p>
            <a:pPr>
              <a:defRPr/>
            </a:pPr>
            <a:endParaRPr lang="en-GB"/>
          </a:p>
        </p:txBody>
      </p:sp>
      <p:sp>
        <p:nvSpPr>
          <p:cNvPr id="318468" name="Rectangle 4"/>
          <p:cNvSpPr>
            <a:spLocks noGrp="1" noChangeArrowheads="1"/>
          </p:cNvSpPr>
          <p:nvPr>
            <p:ph type="ftr" sz="quarter" idx="2"/>
          </p:nvPr>
        </p:nvSpPr>
        <p:spPr bwMode="auto">
          <a:xfrm>
            <a:off x="0" y="9420225"/>
            <a:ext cx="2943225" cy="496888"/>
          </a:xfrm>
          <a:prstGeom prst="rect">
            <a:avLst/>
          </a:prstGeom>
          <a:noFill/>
          <a:ln w="9525">
            <a:noFill/>
            <a:miter lim="800000"/>
            <a:headEnd/>
            <a:tailEnd/>
          </a:ln>
        </p:spPr>
        <p:txBody>
          <a:bodyPr vert="horz" wrap="square" lIns="91367" tIns="45683" rIns="91367" bIns="45683" numCol="1" anchor="b" anchorCtr="0" compatLnSpc="1">
            <a:prstTxWarp prst="textNoShape">
              <a:avLst/>
            </a:prstTxWarp>
          </a:bodyPr>
          <a:lstStyle>
            <a:lvl1pPr>
              <a:spcBef>
                <a:spcPct val="0"/>
              </a:spcBef>
              <a:buFontTx/>
              <a:buNone/>
              <a:defRPr sz="1200" b="0">
                <a:latin typeface="Arial" charset="0"/>
                <a:ea typeface="+mn-ea"/>
                <a:cs typeface="+mn-cs"/>
              </a:defRPr>
            </a:lvl1pPr>
          </a:lstStyle>
          <a:p>
            <a:pPr>
              <a:defRPr/>
            </a:pPr>
            <a:endParaRPr lang="en-GB"/>
          </a:p>
        </p:txBody>
      </p:sp>
      <p:sp>
        <p:nvSpPr>
          <p:cNvPr id="318469" name="Rectangle 5"/>
          <p:cNvSpPr>
            <a:spLocks noGrp="1" noChangeArrowheads="1"/>
          </p:cNvSpPr>
          <p:nvPr>
            <p:ph type="sldNum" sz="quarter" idx="3"/>
          </p:nvPr>
        </p:nvSpPr>
        <p:spPr bwMode="auto">
          <a:xfrm>
            <a:off x="3849688" y="9420225"/>
            <a:ext cx="2943225" cy="496888"/>
          </a:xfrm>
          <a:prstGeom prst="rect">
            <a:avLst/>
          </a:prstGeom>
          <a:noFill/>
          <a:ln w="9525">
            <a:noFill/>
            <a:miter lim="800000"/>
            <a:headEnd/>
            <a:tailEnd/>
          </a:ln>
        </p:spPr>
        <p:txBody>
          <a:bodyPr vert="horz" wrap="square" lIns="91367" tIns="45683" rIns="91367" bIns="45683" numCol="1" anchor="b" anchorCtr="0" compatLnSpc="1">
            <a:prstTxWarp prst="textNoShape">
              <a:avLst/>
            </a:prstTxWarp>
          </a:bodyPr>
          <a:lstStyle>
            <a:lvl1pPr algn="r">
              <a:defRPr sz="1200" b="0">
                <a:latin typeface="Arial" panose="020B0604020202020204" pitchFamily="34" charset="0"/>
              </a:defRPr>
            </a:lvl1pPr>
          </a:lstStyle>
          <a:p>
            <a:fld id="{BB8EFF01-5AD2-4833-B081-D565D0AB3E9C}" type="slidenum">
              <a:rPr lang="en-GB" altLang="en-US"/>
              <a:pPr/>
              <a:t>‹#›</a:t>
            </a:fld>
            <a:endParaRPr lang="en-GB" altLang="en-US"/>
          </a:p>
        </p:txBody>
      </p:sp>
    </p:spTree>
    <p:extLst>
      <p:ext uri="{BB962C8B-B14F-4D97-AF65-F5344CB8AC3E}">
        <p14:creationId xmlns:p14="http://schemas.microsoft.com/office/powerpoint/2010/main" val="303019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3225" cy="496888"/>
          </a:xfrm>
          <a:prstGeom prst="rect">
            <a:avLst/>
          </a:prstGeom>
          <a:noFill/>
          <a:ln w="9525">
            <a:noFill/>
            <a:miter lim="800000"/>
            <a:headEnd/>
            <a:tailEnd/>
          </a:ln>
        </p:spPr>
        <p:txBody>
          <a:bodyPr vert="horz" wrap="square" lIns="91367" tIns="45683" rIns="91367" bIns="45683" numCol="1" anchor="t" anchorCtr="0" compatLnSpc="1">
            <a:prstTxWarp prst="textNoShape">
              <a:avLst/>
            </a:prstTxWarp>
          </a:bodyPr>
          <a:lstStyle>
            <a:lvl1pPr>
              <a:spcBef>
                <a:spcPct val="0"/>
              </a:spcBef>
              <a:buFontTx/>
              <a:buNone/>
              <a:defRPr sz="1200" b="0">
                <a:latin typeface="Arial" charset="0"/>
                <a:ea typeface="+mn-ea"/>
                <a:cs typeface="+mn-cs"/>
              </a:defRPr>
            </a:lvl1pPr>
          </a:lstStyle>
          <a:p>
            <a:pPr>
              <a:defRPr/>
            </a:pPr>
            <a:endParaRPr lang="en-GB"/>
          </a:p>
        </p:txBody>
      </p:sp>
      <p:sp>
        <p:nvSpPr>
          <p:cNvPr id="3075" name="Rectangle 3"/>
          <p:cNvSpPr>
            <a:spLocks noGrp="1" noChangeArrowheads="1"/>
          </p:cNvSpPr>
          <p:nvPr>
            <p:ph type="dt" idx="1"/>
          </p:nvPr>
        </p:nvSpPr>
        <p:spPr bwMode="auto">
          <a:xfrm>
            <a:off x="3849688" y="0"/>
            <a:ext cx="2943225" cy="496888"/>
          </a:xfrm>
          <a:prstGeom prst="rect">
            <a:avLst/>
          </a:prstGeom>
          <a:noFill/>
          <a:ln w="9525">
            <a:noFill/>
            <a:miter lim="800000"/>
            <a:headEnd/>
            <a:tailEnd/>
          </a:ln>
        </p:spPr>
        <p:txBody>
          <a:bodyPr vert="horz" wrap="square" lIns="91367" tIns="45683" rIns="91367" bIns="45683" numCol="1" anchor="t" anchorCtr="0" compatLnSpc="1">
            <a:prstTxWarp prst="textNoShape">
              <a:avLst/>
            </a:prstTxWarp>
          </a:bodyPr>
          <a:lstStyle>
            <a:lvl1pPr algn="r">
              <a:spcBef>
                <a:spcPct val="0"/>
              </a:spcBef>
              <a:buFontTx/>
              <a:buNone/>
              <a:defRPr sz="1200" b="0">
                <a:latin typeface="Arial" charset="0"/>
                <a:ea typeface="+mn-ea"/>
                <a:cs typeface="+mn-cs"/>
              </a:defRPr>
            </a:lvl1pPr>
          </a:lstStyle>
          <a:p>
            <a:pPr>
              <a:defRPr/>
            </a:pPr>
            <a:endParaRPr lang="en-GB"/>
          </a:p>
        </p:txBody>
      </p:sp>
      <p:sp>
        <p:nvSpPr>
          <p:cNvPr id="48132" name="Rectangle 4"/>
          <p:cNvSpPr>
            <a:spLocks noGrp="1" noRot="1" noChangeAspect="1" noChangeArrowheads="1" noTextEdit="1"/>
          </p:cNvSpPr>
          <p:nvPr>
            <p:ph type="sldImg" idx="2"/>
          </p:nvPr>
        </p:nvSpPr>
        <p:spPr bwMode="auto">
          <a:xfrm>
            <a:off x="919163" y="744538"/>
            <a:ext cx="4957762" cy="3717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0113"/>
            <a:ext cx="5435600" cy="4464050"/>
          </a:xfrm>
          <a:prstGeom prst="rect">
            <a:avLst/>
          </a:prstGeom>
          <a:noFill/>
          <a:ln w="9525">
            <a:noFill/>
            <a:miter lim="800000"/>
            <a:headEnd/>
            <a:tailEnd/>
          </a:ln>
        </p:spPr>
        <p:txBody>
          <a:bodyPr vert="horz" wrap="square" lIns="91367" tIns="45683" rIns="91367" bIns="4568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9420225"/>
            <a:ext cx="2943225" cy="496888"/>
          </a:xfrm>
          <a:prstGeom prst="rect">
            <a:avLst/>
          </a:prstGeom>
          <a:noFill/>
          <a:ln w="9525">
            <a:noFill/>
            <a:miter lim="800000"/>
            <a:headEnd/>
            <a:tailEnd/>
          </a:ln>
        </p:spPr>
        <p:txBody>
          <a:bodyPr vert="horz" wrap="square" lIns="91367" tIns="45683" rIns="91367" bIns="45683" numCol="1" anchor="b" anchorCtr="0" compatLnSpc="1">
            <a:prstTxWarp prst="textNoShape">
              <a:avLst/>
            </a:prstTxWarp>
          </a:bodyPr>
          <a:lstStyle>
            <a:lvl1pPr>
              <a:spcBef>
                <a:spcPct val="0"/>
              </a:spcBef>
              <a:buFontTx/>
              <a:buNone/>
              <a:defRPr sz="1200" b="0">
                <a:latin typeface="Arial" charset="0"/>
                <a:ea typeface="+mn-ea"/>
                <a:cs typeface="+mn-cs"/>
              </a:defRPr>
            </a:lvl1pPr>
          </a:lstStyle>
          <a:p>
            <a:pPr>
              <a:defRPr/>
            </a:pPr>
            <a:endParaRPr lang="en-GB"/>
          </a:p>
        </p:txBody>
      </p:sp>
      <p:sp>
        <p:nvSpPr>
          <p:cNvPr id="3079" name="Rectangle 7"/>
          <p:cNvSpPr>
            <a:spLocks noGrp="1" noChangeArrowheads="1"/>
          </p:cNvSpPr>
          <p:nvPr>
            <p:ph type="sldNum" sz="quarter" idx="5"/>
          </p:nvPr>
        </p:nvSpPr>
        <p:spPr bwMode="auto">
          <a:xfrm>
            <a:off x="3849688" y="9420225"/>
            <a:ext cx="2943225" cy="496888"/>
          </a:xfrm>
          <a:prstGeom prst="rect">
            <a:avLst/>
          </a:prstGeom>
          <a:noFill/>
          <a:ln w="9525">
            <a:noFill/>
            <a:miter lim="800000"/>
            <a:headEnd/>
            <a:tailEnd/>
          </a:ln>
        </p:spPr>
        <p:txBody>
          <a:bodyPr vert="horz" wrap="square" lIns="91367" tIns="45683" rIns="91367" bIns="45683" numCol="1" anchor="b" anchorCtr="0" compatLnSpc="1">
            <a:prstTxWarp prst="textNoShape">
              <a:avLst/>
            </a:prstTxWarp>
          </a:bodyPr>
          <a:lstStyle>
            <a:lvl1pPr algn="r">
              <a:defRPr sz="1200" b="0">
                <a:latin typeface="Arial" panose="020B0604020202020204" pitchFamily="34" charset="0"/>
              </a:defRPr>
            </a:lvl1pPr>
          </a:lstStyle>
          <a:p>
            <a:fld id="{68604B06-5024-4E8D-BE12-11AE78F9E1AA}" type="slidenum">
              <a:rPr lang="en-GB" altLang="en-US"/>
              <a:pPr/>
              <a:t>‹#›</a:t>
            </a:fld>
            <a:endParaRPr lang="en-GB" altLang="en-US"/>
          </a:p>
        </p:txBody>
      </p:sp>
    </p:spTree>
    <p:extLst>
      <p:ext uri="{BB962C8B-B14F-4D97-AF65-F5344CB8AC3E}">
        <p14:creationId xmlns:p14="http://schemas.microsoft.com/office/powerpoint/2010/main" val="2649068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fld id="{9BB2F4D1-E0C5-41FB-97AF-2FA2B4961803}" type="slidenum">
              <a:rPr lang="en-GB" altLang="en-US" sz="1200" b="0">
                <a:latin typeface="Arial" panose="020B0604020202020204" pitchFamily="34" charset="0"/>
              </a:rPr>
              <a:pPr eaLnBrk="1" hangingPunct="1"/>
              <a:t>2</a:t>
            </a:fld>
            <a:endParaRPr lang="en-GB" altLang="en-US" sz="1200" b="0">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fld id="{115B3339-4647-4489-9473-FA69C63B7BAE}" type="slidenum">
              <a:rPr lang="en-GB" altLang="en-US" sz="1200" b="0">
                <a:latin typeface="Arial" panose="020B0604020202020204" pitchFamily="34" charset="0"/>
              </a:rPr>
              <a:pPr eaLnBrk="1" hangingPunct="1"/>
              <a:t>31</a:t>
            </a:fld>
            <a:endParaRPr lang="en-GB" altLang="en-US" sz="1200" b="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fld id="{E0E80887-4EBA-44C8-B219-D90C12939285}" type="slidenum">
              <a:rPr lang="en-GB" altLang="en-US" sz="1200" b="0">
                <a:latin typeface="Arial" panose="020B0604020202020204" pitchFamily="34" charset="0"/>
              </a:rPr>
              <a:pPr eaLnBrk="1" hangingPunct="1"/>
              <a:t>3</a:t>
            </a:fld>
            <a:endParaRPr lang="en-GB" altLang="en-US" sz="1200" b="0">
              <a:latin typeface="Arial" panose="020B060402020202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fld id="{03AF801F-B8B0-40FC-BF63-914BBC3DC3EF}" type="slidenum">
              <a:rPr lang="en-GB" altLang="en-US" sz="1200" b="0">
                <a:latin typeface="Arial" panose="020B0604020202020204" pitchFamily="34" charset="0"/>
              </a:rPr>
              <a:pPr eaLnBrk="1" hangingPunct="1"/>
              <a:t>4</a:t>
            </a:fld>
            <a:endParaRPr lang="en-GB" altLang="en-US" sz="1200" b="0">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fld id="{68917D6F-724F-4BCD-9993-719617E2F6C5}" type="slidenum">
              <a:rPr lang="en-GB" altLang="en-US" sz="1200" b="0">
                <a:latin typeface="Arial" panose="020B0604020202020204" pitchFamily="34" charset="0"/>
              </a:rPr>
              <a:pPr eaLnBrk="1" hangingPunct="1"/>
              <a:t>8</a:t>
            </a:fld>
            <a:endParaRPr lang="en-GB" altLang="en-US" sz="1200" b="0">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fld id="{5D2CC2B9-A512-4DD3-9DE3-E0321A545738}" type="slidenum">
              <a:rPr lang="en-GB" altLang="en-US" sz="1200" b="0">
                <a:latin typeface="Arial" panose="020B0604020202020204" pitchFamily="34" charset="0"/>
              </a:rPr>
              <a:pPr eaLnBrk="1" hangingPunct="1"/>
              <a:t>9</a:t>
            </a:fld>
            <a:endParaRPr lang="en-GB" altLang="en-US" sz="1200" b="0">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Explain why we have chosen these activities – flexible enough that all volunteering activities should fit in. Old categories were very prescriptive. Make it clear that some activities will fit into more than one category, this doesn’t matter and will often depend on the aim of the young person.</a:t>
            </a:r>
          </a:p>
          <a:p>
            <a:pPr eaLnBrk="1" hangingPunct="1"/>
            <a:endParaRPr lang="en-GB"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This is outlined on pages 41 – 42 on the DofE Handbook. </a:t>
            </a:r>
          </a:p>
          <a:p>
            <a:pPr eaLnBrk="1" hangingPunct="1"/>
            <a:r>
              <a:rPr lang="en-US" altLang="en-US">
                <a:latin typeface="Arial" panose="020B0604020202020204" pitchFamily="34" charset="0"/>
                <a:ea typeface="ＭＳ Ｐゴシック" panose="020B0600070205080204" pitchFamily="34" charset="-128"/>
              </a:rPr>
              <a:t>Give example on page 42 of Handbook about how First Aid training could be 3 months as a Bronze Skill for one person or training for 3 months and 9 months practical volunteering with St John Ambulance as a Gold Volunteering activity for another.</a:t>
            </a:r>
          </a:p>
          <a:p>
            <a:pPr eaLnBrk="1" hangingPunct="1"/>
            <a:endParaRPr lang="en-GB" altLang="en-US">
              <a:latin typeface="Arial" panose="020B0604020202020204" pitchFamily="34" charset="0"/>
              <a:ea typeface="ＭＳ Ｐゴシック" panose="020B0600070205080204" pitchFamily="34" charset="-128"/>
            </a:endParaRPr>
          </a:p>
          <a:p>
            <a:pPr eaLnBrk="1" hangingPunct="1"/>
            <a:r>
              <a:rPr lang="en-GB" altLang="en-US">
                <a:latin typeface="Arial" panose="020B0604020202020204" pitchFamily="34" charset="0"/>
                <a:ea typeface="ＭＳ Ｐゴシック" panose="020B0600070205080204" pitchFamily="34" charset="-128"/>
              </a:rPr>
              <a:t>You could use any example here:</a:t>
            </a:r>
          </a:p>
          <a:p>
            <a:pPr eaLnBrk="1" hangingPunct="1"/>
            <a:r>
              <a:rPr lang="en-GB" altLang="en-US">
                <a:latin typeface="Arial" panose="020B0604020202020204" pitchFamily="34" charset="0"/>
                <a:ea typeface="ＭＳ Ｐゴシック" panose="020B0600070205080204" pitchFamily="34" charset="-128"/>
              </a:rPr>
              <a:t>A Bronze DofE group attends a police course once a week to learn about the criminal justice system.  As part of the course, the group are asked to design a project to raise awareness about personal safety in their community.  A Gold DofE programme participant supervises the group and the police officer is the Assessor.  The group deliver a number of assemblies to their peers as well as at the local primary school on how to stay safe.  </a:t>
            </a:r>
          </a:p>
          <a:p>
            <a:pPr eaLnBrk="1" hangingPunct="1"/>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fld id="{B12E80DC-DFB4-4008-811F-26644B74B2D8}" type="slidenum">
              <a:rPr lang="en-GB" altLang="en-US" sz="1200" b="0">
                <a:latin typeface="Arial" panose="020B0604020202020204" pitchFamily="34" charset="0"/>
              </a:rPr>
              <a:pPr eaLnBrk="1" hangingPunct="1"/>
              <a:t>12</a:t>
            </a:fld>
            <a:endParaRPr lang="en-GB" altLang="en-US" sz="1200" b="0">
              <a:latin typeface="Arial" panose="020B060402020202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fld id="{3EAFC153-13E4-4B74-95CD-BA954B8A71DE}" type="slidenum">
              <a:rPr lang="en-GB" altLang="en-US" sz="1200" b="0">
                <a:latin typeface="Arial" panose="020B0604020202020204" pitchFamily="34" charset="0"/>
              </a:rPr>
              <a:pPr eaLnBrk="1" hangingPunct="1"/>
              <a:t>13</a:t>
            </a:fld>
            <a:endParaRPr lang="en-GB" altLang="en-US" sz="1200" b="0">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fld id="{B12E80DC-DFB4-4008-811F-26644B74B2D8}" type="slidenum">
              <a:rPr lang="en-GB" altLang="en-US" sz="1200" b="0">
                <a:latin typeface="Arial" panose="020B0604020202020204" pitchFamily="34" charset="0"/>
              </a:rPr>
              <a:pPr eaLnBrk="1" hangingPunct="1"/>
              <a:t>16</a:t>
            </a:fld>
            <a:endParaRPr lang="en-GB" altLang="en-US" sz="1200" b="0">
              <a:latin typeface="Arial" panose="020B060402020202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5323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fld id="{3EAFC153-13E4-4B74-95CD-BA954B8A71DE}" type="slidenum">
              <a:rPr lang="en-GB" altLang="en-US" sz="1200" b="0">
                <a:latin typeface="Arial" panose="020B0604020202020204" pitchFamily="34" charset="0"/>
              </a:rPr>
              <a:pPr eaLnBrk="1" hangingPunct="1"/>
              <a:t>17</a:t>
            </a:fld>
            <a:endParaRPr lang="en-GB" altLang="en-US" sz="1200" b="0">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88230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0" y="1042988"/>
            <a:ext cx="9144000" cy="0"/>
          </a:xfrm>
          <a:prstGeom prst="line">
            <a:avLst/>
          </a:prstGeom>
          <a:noFill/>
          <a:ln w="38100">
            <a:solidFill>
              <a:srgbClr val="C3A23E"/>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 name="Line 9"/>
          <p:cNvSpPr>
            <a:spLocks noChangeShapeType="1"/>
          </p:cNvSpPr>
          <p:nvPr/>
        </p:nvSpPr>
        <p:spPr bwMode="auto">
          <a:xfrm>
            <a:off x="0" y="1096963"/>
            <a:ext cx="9144000" cy="0"/>
          </a:xfrm>
          <a:prstGeom prst="line">
            <a:avLst/>
          </a:prstGeom>
          <a:noFill/>
          <a:ln w="38100">
            <a:solidFill>
              <a:srgbClr val="B1B1A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10"/>
          <p:cNvSpPr>
            <a:spLocks noChangeShapeType="1"/>
          </p:cNvSpPr>
          <p:nvPr/>
        </p:nvSpPr>
        <p:spPr bwMode="auto">
          <a:xfrm>
            <a:off x="0" y="1150938"/>
            <a:ext cx="9144000" cy="0"/>
          </a:xfrm>
          <a:prstGeom prst="line">
            <a:avLst/>
          </a:prstGeom>
          <a:noFill/>
          <a:ln w="38100">
            <a:solidFill>
              <a:srgbClr val="782F21"/>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7" name="Picture 11" descr="DofE logo plus descript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71438"/>
            <a:ext cx="32099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682625" y="2420938"/>
            <a:ext cx="7772400" cy="1800225"/>
          </a:xfrm>
        </p:spPr>
        <p:txBody>
          <a:bodyPr/>
          <a:lstStyle>
            <a:lvl1pPr>
              <a:defRPr sz="4800">
                <a:solidFill>
                  <a:schemeClr val="tx1"/>
                </a:solidFill>
              </a:defRPr>
            </a:lvl1pPr>
          </a:lstStyle>
          <a:p>
            <a:r>
              <a:rPr lang="en-GB"/>
              <a:t>Click to edit Master title style</a:t>
            </a:r>
          </a:p>
        </p:txBody>
      </p:sp>
      <p:sp>
        <p:nvSpPr>
          <p:cNvPr id="8195" name="Rectangle 3"/>
          <p:cNvSpPr>
            <a:spLocks noGrp="1" noChangeArrowheads="1"/>
          </p:cNvSpPr>
          <p:nvPr>
            <p:ph type="subTitle" idx="1"/>
          </p:nvPr>
        </p:nvSpPr>
        <p:spPr>
          <a:xfrm>
            <a:off x="1330325" y="4678363"/>
            <a:ext cx="6478588" cy="1800225"/>
          </a:xfrm>
        </p:spPr>
        <p:txBody>
          <a:bodyPr/>
          <a:lstStyle>
            <a:lvl1pPr marL="0" indent="0" algn="ctr">
              <a:buFontTx/>
              <a:buNone/>
              <a:defRPr sz="3000" b="1"/>
            </a:lvl1pPr>
          </a:lstStyle>
          <a:p>
            <a:r>
              <a:rPr lang="en-GB"/>
              <a:t>Click to edit Master subtitle style</a:t>
            </a:r>
          </a:p>
        </p:txBody>
      </p:sp>
    </p:spTree>
    <p:extLst>
      <p:ext uri="{BB962C8B-B14F-4D97-AF65-F5344CB8AC3E}">
        <p14:creationId xmlns:p14="http://schemas.microsoft.com/office/powerpoint/2010/main" val="10034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808248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993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2333314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5608244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735201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41142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9854256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501429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2561268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330325" y="4678363"/>
            <a:ext cx="3162300" cy="1800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5025" y="4678363"/>
            <a:ext cx="3163888" cy="1800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093899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8854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446208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472317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3926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259631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0251610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902828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2428875"/>
            <a:ext cx="1943100" cy="404971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2625" y="2428875"/>
            <a:ext cx="5678488" cy="404971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59245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642350" cy="1052513"/>
          </a:xfrm>
        </p:spPr>
        <p:txBody>
          <a:bodyPr/>
          <a:lstStyle/>
          <a:p>
            <a:r>
              <a:rPr lang="en-GB"/>
              <a:t>Click to edit Master title style</a:t>
            </a:r>
            <a:endParaRPr lang="en-US"/>
          </a:p>
        </p:txBody>
      </p:sp>
      <p:sp>
        <p:nvSpPr>
          <p:cNvPr id="3" name="Table Placeholder 2"/>
          <p:cNvSpPr>
            <a:spLocks noGrp="1"/>
          </p:cNvSpPr>
          <p:nvPr>
            <p:ph type="tbl" idx="1"/>
          </p:nvPr>
        </p:nvSpPr>
        <p:spPr>
          <a:xfrm>
            <a:off x="250825" y="1258888"/>
            <a:ext cx="8642350" cy="5589587"/>
          </a:xfrm>
        </p:spPr>
        <p:txBody>
          <a:bodyPr/>
          <a:lstStyle/>
          <a:p>
            <a:pPr lvl="0"/>
            <a:endParaRPr lang="en-US" noProof="0"/>
          </a:p>
        </p:txBody>
      </p:sp>
    </p:spTree>
    <p:extLst>
      <p:ext uri="{BB962C8B-B14F-4D97-AF65-F5344CB8AC3E}">
        <p14:creationId xmlns:p14="http://schemas.microsoft.com/office/powerpoint/2010/main" val="177546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055950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96460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761448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0825"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67377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51059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667805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33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83078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313424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192372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4957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80388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642350" cy="1052513"/>
          </a:xfrm>
        </p:spPr>
        <p:txBody>
          <a:bodyPr/>
          <a:lstStyle/>
          <a:p>
            <a:r>
              <a:rPr lang="en-GB"/>
              <a:t>Click to edit Master title style</a:t>
            </a:r>
            <a:endParaRPr lang="en-US"/>
          </a:p>
        </p:txBody>
      </p:sp>
      <p:sp>
        <p:nvSpPr>
          <p:cNvPr id="3" name="Table Placeholder 2"/>
          <p:cNvSpPr>
            <a:spLocks noGrp="1"/>
          </p:cNvSpPr>
          <p:nvPr>
            <p:ph type="tbl" idx="1"/>
          </p:nvPr>
        </p:nvSpPr>
        <p:spPr>
          <a:xfrm>
            <a:off x="250825" y="1258888"/>
            <a:ext cx="8642350" cy="5589587"/>
          </a:xfrm>
        </p:spPr>
        <p:txBody>
          <a:bodyPr/>
          <a:lstStyle/>
          <a:p>
            <a:pPr lvl="0"/>
            <a:endParaRPr lang="en-US" noProof="0"/>
          </a:p>
        </p:txBody>
      </p:sp>
    </p:spTree>
    <p:extLst>
      <p:ext uri="{BB962C8B-B14F-4D97-AF65-F5344CB8AC3E}">
        <p14:creationId xmlns:p14="http://schemas.microsoft.com/office/powerpoint/2010/main" val="4143441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907891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30658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4275455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0825"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06806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175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448805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557118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689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195580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82248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63704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54369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642350" cy="1052513"/>
          </a:xfrm>
        </p:spPr>
        <p:txBody>
          <a:bodyPr/>
          <a:lstStyle/>
          <a:p>
            <a:r>
              <a:rPr lang="en-GB"/>
              <a:t>Click to edit Master title style</a:t>
            </a:r>
            <a:endParaRPr lang="en-US"/>
          </a:p>
        </p:txBody>
      </p:sp>
      <p:sp>
        <p:nvSpPr>
          <p:cNvPr id="3" name="Table Placeholder 2"/>
          <p:cNvSpPr>
            <a:spLocks noGrp="1"/>
          </p:cNvSpPr>
          <p:nvPr>
            <p:ph type="tbl" idx="1"/>
          </p:nvPr>
        </p:nvSpPr>
        <p:spPr>
          <a:xfrm>
            <a:off x="250825" y="1258888"/>
            <a:ext cx="8642350" cy="5589587"/>
          </a:xfrm>
        </p:spPr>
        <p:txBody>
          <a:bodyPr/>
          <a:lstStyle/>
          <a:p>
            <a:pPr lvl="0"/>
            <a:endParaRPr lang="en-US" noProof="0"/>
          </a:p>
        </p:txBody>
      </p:sp>
    </p:spTree>
    <p:extLst>
      <p:ext uri="{BB962C8B-B14F-4D97-AF65-F5344CB8AC3E}">
        <p14:creationId xmlns:p14="http://schemas.microsoft.com/office/powerpoint/2010/main" val="17717060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878880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59925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35262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0825"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039373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0825"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40898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00929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495392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8675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5824493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124140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339135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77036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642350" cy="1052513"/>
          </a:xfrm>
        </p:spPr>
        <p:txBody>
          <a:bodyPr/>
          <a:lstStyle/>
          <a:p>
            <a:r>
              <a:rPr lang="en-GB"/>
              <a:t>Click to edit Master title style</a:t>
            </a:r>
            <a:endParaRPr lang="en-US"/>
          </a:p>
        </p:txBody>
      </p:sp>
      <p:sp>
        <p:nvSpPr>
          <p:cNvPr id="3" name="Table Placeholder 2"/>
          <p:cNvSpPr>
            <a:spLocks noGrp="1"/>
          </p:cNvSpPr>
          <p:nvPr>
            <p:ph type="tbl" idx="1"/>
          </p:nvPr>
        </p:nvSpPr>
        <p:spPr>
          <a:xfrm>
            <a:off x="250825" y="1258888"/>
            <a:ext cx="8642350" cy="5589587"/>
          </a:xfrm>
        </p:spPr>
        <p:txBody>
          <a:bodyPr/>
          <a:lstStyle/>
          <a:p>
            <a:pPr lvl="0"/>
            <a:endParaRPr lang="en-US" noProof="0"/>
          </a:p>
        </p:txBody>
      </p:sp>
    </p:spTree>
    <p:extLst>
      <p:ext uri="{BB962C8B-B14F-4D97-AF65-F5344CB8AC3E}">
        <p14:creationId xmlns:p14="http://schemas.microsoft.com/office/powerpoint/2010/main" val="4077167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01129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995912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76994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282451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0825"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64410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076183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2348006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1965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3164017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699465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1296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3156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3596361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41094637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6454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5561525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0825"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18634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183770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5175439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2340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4209405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2836955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38928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3710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558715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6184703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505159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4669410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0825"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55062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780736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4481490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5658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2559768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334423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5910047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256771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523979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8805277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470209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575343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0825"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242130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046453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9219666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555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96587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6251041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3068176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006176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257760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642350" cy="1052513"/>
          </a:xfrm>
        </p:spPr>
        <p:txBody>
          <a:bodyPr/>
          <a:lstStyle/>
          <a:p>
            <a:r>
              <a:rPr lang="en-GB"/>
              <a:t>Click to edit Master title style</a:t>
            </a:r>
            <a:endParaRPr lang="en-US"/>
          </a:p>
        </p:txBody>
      </p:sp>
      <p:sp>
        <p:nvSpPr>
          <p:cNvPr id="3" name="Table Placeholder 2"/>
          <p:cNvSpPr>
            <a:spLocks noGrp="1"/>
          </p:cNvSpPr>
          <p:nvPr>
            <p:ph type="tbl" idx="1"/>
          </p:nvPr>
        </p:nvSpPr>
        <p:spPr>
          <a:xfrm>
            <a:off x="250825" y="1258888"/>
            <a:ext cx="8642350" cy="5589587"/>
          </a:xfrm>
        </p:spPr>
        <p:txBody>
          <a:bodyPr/>
          <a:lstStyle/>
          <a:p>
            <a:pPr lvl="0"/>
            <a:endParaRPr lang="en-US" noProof="0"/>
          </a:p>
        </p:txBody>
      </p:sp>
    </p:spTree>
    <p:extLst>
      <p:ext uri="{BB962C8B-B14F-4D97-AF65-F5344CB8AC3E}">
        <p14:creationId xmlns:p14="http://schemas.microsoft.com/office/powerpoint/2010/main" val="22352675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5648498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04018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5825710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0825"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889568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51170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0940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jpe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Line 7"/>
          <p:cNvSpPr>
            <a:spLocks noChangeShapeType="1"/>
          </p:cNvSpPr>
          <p:nvPr/>
        </p:nvSpPr>
        <p:spPr bwMode="auto">
          <a:xfrm>
            <a:off x="0" y="1042988"/>
            <a:ext cx="9144000" cy="0"/>
          </a:xfrm>
          <a:prstGeom prst="line">
            <a:avLst/>
          </a:prstGeom>
          <a:noFill/>
          <a:ln w="38100">
            <a:solidFill>
              <a:srgbClr val="C3A23E"/>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9" name="Line 8"/>
          <p:cNvSpPr>
            <a:spLocks noChangeShapeType="1"/>
          </p:cNvSpPr>
          <p:nvPr/>
        </p:nvSpPr>
        <p:spPr bwMode="auto">
          <a:xfrm>
            <a:off x="0" y="1096963"/>
            <a:ext cx="9144000" cy="0"/>
          </a:xfrm>
          <a:prstGeom prst="line">
            <a:avLst/>
          </a:prstGeom>
          <a:noFill/>
          <a:ln w="38100">
            <a:solidFill>
              <a:srgbClr val="B1B1A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0" name="Line 9"/>
          <p:cNvSpPr>
            <a:spLocks noChangeShapeType="1"/>
          </p:cNvSpPr>
          <p:nvPr/>
        </p:nvSpPr>
        <p:spPr bwMode="auto">
          <a:xfrm>
            <a:off x="0" y="1150938"/>
            <a:ext cx="9144000" cy="0"/>
          </a:xfrm>
          <a:prstGeom prst="line">
            <a:avLst/>
          </a:prstGeom>
          <a:noFill/>
          <a:ln w="38100">
            <a:solidFill>
              <a:srgbClr val="782F2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5397" r:id="rId1"/>
    <p:sldLayoutId id="2147485283" r:id="rId2"/>
    <p:sldLayoutId id="2147485284" r:id="rId3"/>
    <p:sldLayoutId id="2147485285" r:id="rId4"/>
    <p:sldLayoutId id="2147485286" r:id="rId5"/>
    <p:sldLayoutId id="2147485287" r:id="rId6"/>
    <p:sldLayoutId id="2147485288" r:id="rId7"/>
    <p:sldLayoutId id="2147485289" r:id="rId8"/>
    <p:sldLayoutId id="2147485290" r:id="rId9"/>
    <p:sldLayoutId id="2147485291" r:id="rId10"/>
    <p:sldLayoutId id="2147485292" r:id="rId11"/>
    <p:sldLayoutId id="2147485293" r:id="rId12"/>
  </p:sldLayoutIdLst>
  <p:txStyles>
    <p:titleStyle>
      <a:lvl1pPr algn="ctr" rtl="0" eaLnBrk="0" fontAlgn="base" hangingPunct="0">
        <a:spcBef>
          <a:spcPct val="0"/>
        </a:spcBef>
        <a:spcAft>
          <a:spcPct val="0"/>
        </a:spcAft>
        <a:defRPr sz="3200">
          <a:solidFill>
            <a:srgbClr val="3D4242"/>
          </a:solidFill>
          <a:latin typeface="+mj-lt"/>
          <a:ea typeface="ＭＳ Ｐゴシック" charset="-128"/>
          <a:cs typeface="ＭＳ Ｐゴシック"/>
        </a:defRPr>
      </a:lvl1pPr>
      <a:lvl2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2pPr>
      <a:lvl3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3pPr>
      <a:lvl4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4pPr>
      <a:lvl5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5pPr>
      <a:lvl6pPr marL="457200" algn="ctr" rtl="0" fontAlgn="base">
        <a:spcBef>
          <a:spcPct val="0"/>
        </a:spcBef>
        <a:spcAft>
          <a:spcPct val="0"/>
        </a:spcAft>
        <a:defRPr sz="3200">
          <a:solidFill>
            <a:srgbClr val="3D4242"/>
          </a:solidFill>
          <a:latin typeface="Georgia" charset="0"/>
        </a:defRPr>
      </a:lvl6pPr>
      <a:lvl7pPr marL="914400" algn="ctr" rtl="0" fontAlgn="base">
        <a:spcBef>
          <a:spcPct val="0"/>
        </a:spcBef>
        <a:spcAft>
          <a:spcPct val="0"/>
        </a:spcAft>
        <a:defRPr sz="3200">
          <a:solidFill>
            <a:srgbClr val="3D4242"/>
          </a:solidFill>
          <a:latin typeface="Georgia" charset="0"/>
        </a:defRPr>
      </a:lvl7pPr>
      <a:lvl8pPr marL="1371600" algn="ctr" rtl="0" fontAlgn="base">
        <a:spcBef>
          <a:spcPct val="0"/>
        </a:spcBef>
        <a:spcAft>
          <a:spcPct val="0"/>
        </a:spcAft>
        <a:defRPr sz="3200">
          <a:solidFill>
            <a:srgbClr val="3D4242"/>
          </a:solidFill>
          <a:latin typeface="Georgia" charset="0"/>
        </a:defRPr>
      </a:lvl8pPr>
      <a:lvl9pPr marL="1828800" algn="ctr" rtl="0" fontAlgn="base">
        <a:spcBef>
          <a:spcPct val="0"/>
        </a:spcBef>
        <a:spcAft>
          <a:spcPct val="0"/>
        </a:spcAft>
        <a:defRPr sz="3200">
          <a:solidFill>
            <a:srgbClr val="3D4242"/>
          </a:solidFill>
          <a:latin typeface="Georgia"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2625" y="2428875"/>
            <a:ext cx="77739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43" name="Rectangle 3"/>
          <p:cNvSpPr>
            <a:spLocks noGrp="1" noChangeArrowheads="1"/>
          </p:cNvSpPr>
          <p:nvPr>
            <p:ph type="body" idx="1"/>
          </p:nvPr>
        </p:nvSpPr>
        <p:spPr bwMode="auto">
          <a:xfrm>
            <a:off x="1330325" y="4678363"/>
            <a:ext cx="6478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10244" name="Line 8"/>
          <p:cNvSpPr>
            <a:spLocks noChangeShapeType="1"/>
          </p:cNvSpPr>
          <p:nvPr/>
        </p:nvSpPr>
        <p:spPr bwMode="auto">
          <a:xfrm>
            <a:off x="0" y="1042988"/>
            <a:ext cx="9144000" cy="0"/>
          </a:xfrm>
          <a:prstGeom prst="line">
            <a:avLst/>
          </a:prstGeom>
          <a:noFill/>
          <a:ln w="38100">
            <a:solidFill>
              <a:srgbClr val="C3A23E"/>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45" name="Line 9"/>
          <p:cNvSpPr>
            <a:spLocks noChangeShapeType="1"/>
          </p:cNvSpPr>
          <p:nvPr/>
        </p:nvSpPr>
        <p:spPr bwMode="auto">
          <a:xfrm>
            <a:off x="0" y="1096963"/>
            <a:ext cx="9144000" cy="0"/>
          </a:xfrm>
          <a:prstGeom prst="line">
            <a:avLst/>
          </a:prstGeom>
          <a:noFill/>
          <a:ln w="38100">
            <a:solidFill>
              <a:srgbClr val="B1B1A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46" name="Line 10"/>
          <p:cNvSpPr>
            <a:spLocks noChangeShapeType="1"/>
          </p:cNvSpPr>
          <p:nvPr/>
        </p:nvSpPr>
        <p:spPr bwMode="auto">
          <a:xfrm>
            <a:off x="0" y="1150938"/>
            <a:ext cx="9144000" cy="0"/>
          </a:xfrm>
          <a:prstGeom prst="line">
            <a:avLst/>
          </a:prstGeom>
          <a:noFill/>
          <a:ln w="38100">
            <a:solidFill>
              <a:srgbClr val="782F21"/>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10247" name="Picture 11" descr="DofE logo plus descripto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950" y="71438"/>
            <a:ext cx="32099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86" r:id="rId1"/>
    <p:sldLayoutId id="2147485387" r:id="rId2"/>
    <p:sldLayoutId id="2147485388" r:id="rId3"/>
    <p:sldLayoutId id="2147485389" r:id="rId4"/>
    <p:sldLayoutId id="2147485390" r:id="rId5"/>
    <p:sldLayoutId id="2147485391" r:id="rId6"/>
    <p:sldLayoutId id="2147485392" r:id="rId7"/>
    <p:sldLayoutId id="2147485393" r:id="rId8"/>
    <p:sldLayoutId id="2147485394" r:id="rId9"/>
    <p:sldLayoutId id="2147485395" r:id="rId10"/>
    <p:sldLayoutId id="2147485396" r:id="rId11"/>
  </p:sldLayoutIdLst>
  <p:txStyles>
    <p:titleStyle>
      <a:lvl1pPr algn="ctr" rtl="0" eaLnBrk="0" fontAlgn="base" hangingPunct="0">
        <a:spcBef>
          <a:spcPct val="0"/>
        </a:spcBef>
        <a:spcAft>
          <a:spcPct val="0"/>
        </a:spcAft>
        <a:defRPr sz="4800" b="1">
          <a:solidFill>
            <a:srgbClr val="3D4242"/>
          </a:solidFill>
          <a:latin typeface="+mj-lt"/>
          <a:ea typeface="ＭＳ Ｐゴシック" charset="-128"/>
          <a:cs typeface="ＭＳ Ｐゴシック"/>
        </a:defRPr>
      </a:lvl1pPr>
      <a:lvl2pPr algn="ctr" rtl="0" eaLnBrk="0" fontAlgn="base" hangingPunct="0">
        <a:spcBef>
          <a:spcPct val="0"/>
        </a:spcBef>
        <a:spcAft>
          <a:spcPct val="0"/>
        </a:spcAft>
        <a:defRPr sz="4800" b="1">
          <a:solidFill>
            <a:srgbClr val="3D4242"/>
          </a:solidFill>
          <a:latin typeface="Georgia" charset="0"/>
          <a:ea typeface="ＭＳ Ｐゴシック" charset="-128"/>
          <a:cs typeface="ＭＳ Ｐゴシック"/>
        </a:defRPr>
      </a:lvl2pPr>
      <a:lvl3pPr algn="ctr" rtl="0" eaLnBrk="0" fontAlgn="base" hangingPunct="0">
        <a:spcBef>
          <a:spcPct val="0"/>
        </a:spcBef>
        <a:spcAft>
          <a:spcPct val="0"/>
        </a:spcAft>
        <a:defRPr sz="4800" b="1">
          <a:solidFill>
            <a:srgbClr val="3D4242"/>
          </a:solidFill>
          <a:latin typeface="Georgia" charset="0"/>
          <a:ea typeface="ＭＳ Ｐゴシック" charset="-128"/>
          <a:cs typeface="ＭＳ Ｐゴシック"/>
        </a:defRPr>
      </a:lvl3pPr>
      <a:lvl4pPr algn="ctr" rtl="0" eaLnBrk="0" fontAlgn="base" hangingPunct="0">
        <a:spcBef>
          <a:spcPct val="0"/>
        </a:spcBef>
        <a:spcAft>
          <a:spcPct val="0"/>
        </a:spcAft>
        <a:defRPr sz="4800" b="1">
          <a:solidFill>
            <a:srgbClr val="3D4242"/>
          </a:solidFill>
          <a:latin typeface="Georgia" charset="0"/>
          <a:ea typeface="ＭＳ Ｐゴシック" charset="-128"/>
          <a:cs typeface="ＭＳ Ｐゴシック"/>
        </a:defRPr>
      </a:lvl4pPr>
      <a:lvl5pPr algn="ctr" rtl="0" eaLnBrk="0" fontAlgn="base" hangingPunct="0">
        <a:spcBef>
          <a:spcPct val="0"/>
        </a:spcBef>
        <a:spcAft>
          <a:spcPct val="0"/>
        </a:spcAft>
        <a:defRPr sz="4800" b="1">
          <a:solidFill>
            <a:srgbClr val="3D4242"/>
          </a:solidFill>
          <a:latin typeface="Georgia" charset="0"/>
          <a:ea typeface="ＭＳ Ｐゴシック" charset="-128"/>
          <a:cs typeface="ＭＳ Ｐゴシック"/>
        </a:defRPr>
      </a:lvl5pPr>
      <a:lvl6pPr marL="457200" algn="ctr" rtl="0" fontAlgn="base">
        <a:spcBef>
          <a:spcPct val="0"/>
        </a:spcBef>
        <a:spcAft>
          <a:spcPct val="0"/>
        </a:spcAft>
        <a:defRPr sz="4800" b="1">
          <a:solidFill>
            <a:srgbClr val="3D4242"/>
          </a:solidFill>
          <a:latin typeface="Georgia" charset="0"/>
        </a:defRPr>
      </a:lvl6pPr>
      <a:lvl7pPr marL="914400" algn="ctr" rtl="0" fontAlgn="base">
        <a:spcBef>
          <a:spcPct val="0"/>
        </a:spcBef>
        <a:spcAft>
          <a:spcPct val="0"/>
        </a:spcAft>
        <a:defRPr sz="4800" b="1">
          <a:solidFill>
            <a:srgbClr val="3D4242"/>
          </a:solidFill>
          <a:latin typeface="Georgia" charset="0"/>
        </a:defRPr>
      </a:lvl7pPr>
      <a:lvl8pPr marL="1371600" algn="ctr" rtl="0" fontAlgn="base">
        <a:spcBef>
          <a:spcPct val="0"/>
        </a:spcBef>
        <a:spcAft>
          <a:spcPct val="0"/>
        </a:spcAft>
        <a:defRPr sz="4800" b="1">
          <a:solidFill>
            <a:srgbClr val="3D4242"/>
          </a:solidFill>
          <a:latin typeface="Georgia" charset="0"/>
        </a:defRPr>
      </a:lvl8pPr>
      <a:lvl9pPr marL="1828800" algn="ctr" rtl="0" fontAlgn="base">
        <a:spcBef>
          <a:spcPct val="0"/>
        </a:spcBef>
        <a:spcAft>
          <a:spcPct val="0"/>
        </a:spcAft>
        <a:defRPr sz="4800" b="1">
          <a:solidFill>
            <a:srgbClr val="3D4242"/>
          </a:solidFill>
          <a:latin typeface="Georgia" charset="0"/>
        </a:defRPr>
      </a:lvl9pPr>
    </p:titleStyle>
    <p:bodyStyle>
      <a:lvl1pPr marL="342900" indent="-342900" algn="ctr" rtl="0" eaLnBrk="0" fontAlgn="base" hangingPunct="0">
        <a:spcBef>
          <a:spcPct val="20000"/>
        </a:spcBef>
        <a:spcAft>
          <a:spcPct val="0"/>
        </a:spcAft>
        <a:defRPr sz="3000" b="1">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defRPr sz="30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defRPr sz="30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defRPr sz="3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defRPr sz="3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defRPr sz="3000">
          <a:solidFill>
            <a:schemeClr val="tx1"/>
          </a:solidFill>
          <a:latin typeface="+mn-lt"/>
          <a:ea typeface="ＭＳ Ｐゴシック" charset="-128"/>
        </a:defRPr>
      </a:lvl6pPr>
      <a:lvl7pPr marL="2971800" indent="-228600" algn="l" rtl="0" fontAlgn="base">
        <a:spcBef>
          <a:spcPct val="20000"/>
        </a:spcBef>
        <a:spcAft>
          <a:spcPct val="0"/>
        </a:spcAft>
        <a:defRPr sz="3000">
          <a:solidFill>
            <a:schemeClr val="tx1"/>
          </a:solidFill>
          <a:latin typeface="+mn-lt"/>
          <a:ea typeface="ＭＳ Ｐゴシック" charset="-128"/>
        </a:defRPr>
      </a:lvl7pPr>
      <a:lvl8pPr marL="3429000" indent="-228600" algn="l" rtl="0" fontAlgn="base">
        <a:spcBef>
          <a:spcPct val="20000"/>
        </a:spcBef>
        <a:spcAft>
          <a:spcPct val="0"/>
        </a:spcAft>
        <a:defRPr sz="3000">
          <a:solidFill>
            <a:schemeClr val="tx1"/>
          </a:solidFill>
          <a:latin typeface="+mn-lt"/>
          <a:ea typeface="ＭＳ Ｐゴシック" charset="-128"/>
        </a:defRPr>
      </a:lvl8pPr>
      <a:lvl9pPr marL="3886200" indent="-228600" algn="l" rtl="0" fontAlgn="base">
        <a:spcBef>
          <a:spcPct val="20000"/>
        </a:spcBef>
        <a:spcAft>
          <a:spcPct val="0"/>
        </a:spcAft>
        <a:defRPr sz="3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Bronze</a:t>
            </a:r>
          </a:p>
        </p:txBody>
      </p:sp>
      <p:sp>
        <p:nvSpPr>
          <p:cNvPr id="2051" name="Rectangle 3"/>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052" name="Line 4"/>
          <p:cNvSpPr>
            <a:spLocks noChangeShapeType="1"/>
          </p:cNvSpPr>
          <p:nvPr/>
        </p:nvSpPr>
        <p:spPr bwMode="auto">
          <a:xfrm>
            <a:off x="0" y="1042988"/>
            <a:ext cx="9144000"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5294" r:id="rId1"/>
    <p:sldLayoutId id="2147485295" r:id="rId2"/>
    <p:sldLayoutId id="2147485296" r:id="rId3"/>
    <p:sldLayoutId id="2147485297" r:id="rId4"/>
    <p:sldLayoutId id="2147485298" r:id="rId5"/>
    <p:sldLayoutId id="2147485299" r:id="rId6"/>
    <p:sldLayoutId id="2147485300" r:id="rId7"/>
    <p:sldLayoutId id="2147485301" r:id="rId8"/>
    <p:sldLayoutId id="2147485302" r:id="rId9"/>
    <p:sldLayoutId id="2147485303" r:id="rId10"/>
    <p:sldLayoutId id="2147485304" r:id="rId11"/>
    <p:sldLayoutId id="2147485305" r:id="rId12"/>
  </p:sldLayoutIdLst>
  <p:txStyles>
    <p:titleStyle>
      <a:lvl1pPr algn="ctr" rtl="0" eaLnBrk="0" fontAlgn="base" hangingPunct="0">
        <a:spcBef>
          <a:spcPct val="0"/>
        </a:spcBef>
        <a:spcAft>
          <a:spcPct val="0"/>
        </a:spcAft>
        <a:defRPr sz="3200">
          <a:solidFill>
            <a:schemeClr val="tx1"/>
          </a:solidFill>
          <a:latin typeface="+mj-lt"/>
          <a:ea typeface="ＭＳ Ｐゴシック" charset="-128"/>
          <a:cs typeface="ＭＳ Ｐゴシック"/>
        </a:defRPr>
      </a:lvl1pPr>
      <a:lvl2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2pPr>
      <a:lvl3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3pPr>
      <a:lvl4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4pPr>
      <a:lvl5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5pPr>
      <a:lvl6pPr marL="457200" algn="ctr" rtl="0" fontAlgn="base">
        <a:spcBef>
          <a:spcPct val="0"/>
        </a:spcBef>
        <a:spcAft>
          <a:spcPct val="0"/>
        </a:spcAft>
        <a:defRPr sz="3200">
          <a:solidFill>
            <a:schemeClr val="tx1"/>
          </a:solidFill>
          <a:latin typeface="Georgia" charset="0"/>
        </a:defRPr>
      </a:lvl6pPr>
      <a:lvl7pPr marL="914400" algn="ctr" rtl="0" fontAlgn="base">
        <a:spcBef>
          <a:spcPct val="0"/>
        </a:spcBef>
        <a:spcAft>
          <a:spcPct val="0"/>
        </a:spcAft>
        <a:defRPr sz="3200">
          <a:solidFill>
            <a:schemeClr val="tx1"/>
          </a:solidFill>
          <a:latin typeface="Georgia" charset="0"/>
        </a:defRPr>
      </a:lvl7pPr>
      <a:lvl8pPr marL="1371600" algn="ctr" rtl="0" fontAlgn="base">
        <a:spcBef>
          <a:spcPct val="0"/>
        </a:spcBef>
        <a:spcAft>
          <a:spcPct val="0"/>
        </a:spcAft>
        <a:defRPr sz="3200">
          <a:solidFill>
            <a:schemeClr val="tx1"/>
          </a:solidFill>
          <a:latin typeface="Georgia" charset="0"/>
        </a:defRPr>
      </a:lvl8pPr>
      <a:lvl9pPr marL="1828800" algn="ctr" rtl="0" fontAlgn="base">
        <a:spcBef>
          <a:spcPct val="0"/>
        </a:spcBef>
        <a:spcAft>
          <a:spcPct val="0"/>
        </a:spcAft>
        <a:defRPr sz="3200">
          <a:solidFill>
            <a:schemeClr val="tx1"/>
          </a:solidFill>
          <a:latin typeface="Georgia" charset="0"/>
        </a:defRPr>
      </a:lvl9pPr>
    </p:titleStyle>
    <p:bodyStyle>
      <a:lvl1pPr marL="342900" indent="-342900" algn="l" rtl="0" eaLnBrk="0" fontAlgn="base" hangingPunct="0">
        <a:spcBef>
          <a:spcPct val="20000"/>
        </a:spcBef>
        <a:spcAft>
          <a:spcPct val="0"/>
        </a:spcAft>
        <a:buClr>
          <a:schemeClr val="hlink"/>
        </a:buClr>
        <a:buChar char="•"/>
        <a:defRPr sz="28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Clr>
          <a:schemeClr val="hlink"/>
        </a:buClr>
        <a:buChar char="–"/>
        <a:defRPr sz="2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chemeClr val="hlink"/>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Silver</a:t>
            </a:r>
          </a:p>
        </p:txBody>
      </p:sp>
      <p:sp>
        <p:nvSpPr>
          <p:cNvPr id="3075" name="Rectangle 3"/>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6" name="Line 4"/>
          <p:cNvSpPr>
            <a:spLocks noChangeShapeType="1"/>
          </p:cNvSpPr>
          <p:nvPr/>
        </p:nvSpPr>
        <p:spPr bwMode="auto">
          <a:xfrm>
            <a:off x="0" y="1042988"/>
            <a:ext cx="9144000" cy="0"/>
          </a:xfrm>
          <a:prstGeom prst="line">
            <a:avLst/>
          </a:prstGeom>
          <a:noFill/>
          <a:ln w="1270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5306" r:id="rId1"/>
    <p:sldLayoutId id="2147485307" r:id="rId2"/>
    <p:sldLayoutId id="2147485308" r:id="rId3"/>
    <p:sldLayoutId id="2147485309" r:id="rId4"/>
    <p:sldLayoutId id="2147485310" r:id="rId5"/>
    <p:sldLayoutId id="2147485311" r:id="rId6"/>
    <p:sldLayoutId id="2147485312" r:id="rId7"/>
    <p:sldLayoutId id="2147485313" r:id="rId8"/>
    <p:sldLayoutId id="2147485314" r:id="rId9"/>
    <p:sldLayoutId id="2147485315" r:id="rId10"/>
    <p:sldLayoutId id="2147485316" r:id="rId11"/>
    <p:sldLayoutId id="2147485317" r:id="rId12"/>
  </p:sldLayoutIdLst>
  <p:txStyles>
    <p:titleStyle>
      <a:lvl1pPr algn="ctr" rtl="0" eaLnBrk="0" fontAlgn="base" hangingPunct="0">
        <a:spcBef>
          <a:spcPct val="0"/>
        </a:spcBef>
        <a:spcAft>
          <a:spcPct val="0"/>
        </a:spcAft>
        <a:defRPr sz="3200">
          <a:solidFill>
            <a:schemeClr val="tx1"/>
          </a:solidFill>
          <a:latin typeface="+mj-lt"/>
          <a:ea typeface="ＭＳ Ｐゴシック" charset="-128"/>
          <a:cs typeface="ＭＳ Ｐゴシック"/>
        </a:defRPr>
      </a:lvl1pPr>
      <a:lvl2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2pPr>
      <a:lvl3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3pPr>
      <a:lvl4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4pPr>
      <a:lvl5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5pPr>
      <a:lvl6pPr marL="457200" algn="ctr" rtl="0" fontAlgn="base">
        <a:spcBef>
          <a:spcPct val="0"/>
        </a:spcBef>
        <a:spcAft>
          <a:spcPct val="0"/>
        </a:spcAft>
        <a:defRPr sz="3200">
          <a:solidFill>
            <a:schemeClr val="tx1"/>
          </a:solidFill>
          <a:latin typeface="Georgia" charset="0"/>
        </a:defRPr>
      </a:lvl6pPr>
      <a:lvl7pPr marL="914400" algn="ctr" rtl="0" fontAlgn="base">
        <a:spcBef>
          <a:spcPct val="0"/>
        </a:spcBef>
        <a:spcAft>
          <a:spcPct val="0"/>
        </a:spcAft>
        <a:defRPr sz="3200">
          <a:solidFill>
            <a:schemeClr val="tx1"/>
          </a:solidFill>
          <a:latin typeface="Georgia" charset="0"/>
        </a:defRPr>
      </a:lvl7pPr>
      <a:lvl8pPr marL="1371600" algn="ctr" rtl="0" fontAlgn="base">
        <a:spcBef>
          <a:spcPct val="0"/>
        </a:spcBef>
        <a:spcAft>
          <a:spcPct val="0"/>
        </a:spcAft>
        <a:defRPr sz="3200">
          <a:solidFill>
            <a:schemeClr val="tx1"/>
          </a:solidFill>
          <a:latin typeface="Georgia" charset="0"/>
        </a:defRPr>
      </a:lvl8pPr>
      <a:lvl9pPr marL="1828800" algn="ctr" rtl="0" fontAlgn="base">
        <a:spcBef>
          <a:spcPct val="0"/>
        </a:spcBef>
        <a:spcAft>
          <a:spcPct val="0"/>
        </a:spcAft>
        <a:defRPr sz="3200">
          <a:solidFill>
            <a:schemeClr val="tx1"/>
          </a:solidFill>
          <a:latin typeface="Georgia" charset="0"/>
        </a:defRPr>
      </a:lvl9pPr>
    </p:titleStyle>
    <p:bodyStyle>
      <a:lvl1pPr marL="342900" indent="-342900" algn="l" rtl="0" eaLnBrk="0" fontAlgn="base" hangingPunct="0">
        <a:spcBef>
          <a:spcPct val="20000"/>
        </a:spcBef>
        <a:spcAft>
          <a:spcPct val="0"/>
        </a:spcAft>
        <a:buClr>
          <a:schemeClr val="accent2"/>
        </a:buClr>
        <a:buChar char="•"/>
        <a:defRPr sz="28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Clr>
          <a:schemeClr val="accent2"/>
        </a:buClr>
        <a:buChar char="–"/>
        <a:defRPr sz="2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chemeClr val="accent2"/>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Gold</a:t>
            </a:r>
          </a:p>
        </p:txBody>
      </p:sp>
      <p:sp>
        <p:nvSpPr>
          <p:cNvPr id="4099" name="Rectangle 3"/>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0" name="Line 4"/>
          <p:cNvSpPr>
            <a:spLocks noChangeShapeType="1"/>
          </p:cNvSpPr>
          <p:nvPr/>
        </p:nvSpPr>
        <p:spPr bwMode="auto">
          <a:xfrm>
            <a:off x="0" y="1042988"/>
            <a:ext cx="9144000" cy="0"/>
          </a:xfrm>
          <a:prstGeom prst="line">
            <a:avLst/>
          </a:prstGeom>
          <a:noFill/>
          <a:ln w="1270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5318" r:id="rId1"/>
    <p:sldLayoutId id="2147485319" r:id="rId2"/>
    <p:sldLayoutId id="2147485320" r:id="rId3"/>
    <p:sldLayoutId id="2147485321" r:id="rId4"/>
    <p:sldLayoutId id="2147485322" r:id="rId5"/>
    <p:sldLayoutId id="2147485323" r:id="rId6"/>
    <p:sldLayoutId id="2147485324" r:id="rId7"/>
    <p:sldLayoutId id="2147485325" r:id="rId8"/>
    <p:sldLayoutId id="2147485326" r:id="rId9"/>
    <p:sldLayoutId id="2147485327" r:id="rId10"/>
    <p:sldLayoutId id="2147485328" r:id="rId11"/>
    <p:sldLayoutId id="2147485329" r:id="rId12"/>
  </p:sldLayoutIdLst>
  <p:txStyles>
    <p:titleStyle>
      <a:lvl1pPr algn="ctr" rtl="0" eaLnBrk="0" fontAlgn="base" hangingPunct="0">
        <a:spcBef>
          <a:spcPct val="0"/>
        </a:spcBef>
        <a:spcAft>
          <a:spcPct val="0"/>
        </a:spcAft>
        <a:defRPr sz="3200">
          <a:solidFill>
            <a:schemeClr val="tx1"/>
          </a:solidFill>
          <a:latin typeface="+mj-lt"/>
          <a:ea typeface="ＭＳ Ｐゴシック" charset="-128"/>
          <a:cs typeface="ＭＳ Ｐゴシック"/>
        </a:defRPr>
      </a:lvl1pPr>
      <a:lvl2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2pPr>
      <a:lvl3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3pPr>
      <a:lvl4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4pPr>
      <a:lvl5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5pPr>
      <a:lvl6pPr marL="457200" algn="ctr" rtl="0" fontAlgn="base">
        <a:spcBef>
          <a:spcPct val="0"/>
        </a:spcBef>
        <a:spcAft>
          <a:spcPct val="0"/>
        </a:spcAft>
        <a:defRPr sz="3200">
          <a:solidFill>
            <a:schemeClr val="tx1"/>
          </a:solidFill>
          <a:latin typeface="Georgia" charset="0"/>
        </a:defRPr>
      </a:lvl6pPr>
      <a:lvl7pPr marL="914400" algn="ctr" rtl="0" fontAlgn="base">
        <a:spcBef>
          <a:spcPct val="0"/>
        </a:spcBef>
        <a:spcAft>
          <a:spcPct val="0"/>
        </a:spcAft>
        <a:defRPr sz="3200">
          <a:solidFill>
            <a:schemeClr val="tx1"/>
          </a:solidFill>
          <a:latin typeface="Georgia" charset="0"/>
        </a:defRPr>
      </a:lvl7pPr>
      <a:lvl8pPr marL="1371600" algn="ctr" rtl="0" fontAlgn="base">
        <a:spcBef>
          <a:spcPct val="0"/>
        </a:spcBef>
        <a:spcAft>
          <a:spcPct val="0"/>
        </a:spcAft>
        <a:defRPr sz="3200">
          <a:solidFill>
            <a:schemeClr val="tx1"/>
          </a:solidFill>
          <a:latin typeface="Georgia" charset="0"/>
        </a:defRPr>
      </a:lvl8pPr>
      <a:lvl9pPr marL="1828800" algn="ctr" rtl="0" fontAlgn="base">
        <a:spcBef>
          <a:spcPct val="0"/>
        </a:spcBef>
        <a:spcAft>
          <a:spcPct val="0"/>
        </a:spcAft>
        <a:defRPr sz="3200">
          <a:solidFill>
            <a:schemeClr val="tx1"/>
          </a:solidFill>
          <a:latin typeface="Georgia"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Clr>
          <a:schemeClr val="accent1"/>
        </a:buClr>
        <a:buChar char="–"/>
        <a:defRPr sz="2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Volunteering</a:t>
            </a:r>
          </a:p>
        </p:txBody>
      </p:sp>
      <p:sp>
        <p:nvSpPr>
          <p:cNvPr id="5123" name="Rectangle 3"/>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124" name="Line 7"/>
          <p:cNvSpPr>
            <a:spLocks noChangeShapeType="1"/>
          </p:cNvSpPr>
          <p:nvPr/>
        </p:nvSpPr>
        <p:spPr bwMode="auto">
          <a:xfrm>
            <a:off x="0" y="1042988"/>
            <a:ext cx="9144000" cy="0"/>
          </a:xfrm>
          <a:prstGeom prst="line">
            <a:avLst/>
          </a:prstGeom>
          <a:noFill/>
          <a:ln w="127000">
            <a:solidFill>
              <a:srgbClr val="E80649"/>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 id="2147485333" r:id="rId4"/>
    <p:sldLayoutId id="2147485334" r:id="rId5"/>
    <p:sldLayoutId id="2147485335" r:id="rId6"/>
    <p:sldLayoutId id="2147485336" r:id="rId7"/>
    <p:sldLayoutId id="2147485337" r:id="rId8"/>
    <p:sldLayoutId id="2147485338" r:id="rId9"/>
    <p:sldLayoutId id="2147485339" r:id="rId10"/>
    <p:sldLayoutId id="2147485340" r:id="rId11"/>
  </p:sldLayoutIdLst>
  <p:txStyles>
    <p:titleStyle>
      <a:lvl1pPr algn="ctr" rtl="0" eaLnBrk="0" fontAlgn="base" hangingPunct="0">
        <a:spcBef>
          <a:spcPct val="0"/>
        </a:spcBef>
        <a:spcAft>
          <a:spcPct val="0"/>
        </a:spcAft>
        <a:defRPr sz="3200">
          <a:solidFill>
            <a:schemeClr val="tx1"/>
          </a:solidFill>
          <a:latin typeface="+mj-lt"/>
          <a:ea typeface="ＭＳ Ｐゴシック" charset="-128"/>
          <a:cs typeface="ＭＳ Ｐゴシック"/>
        </a:defRPr>
      </a:lvl1pPr>
      <a:lvl2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2pPr>
      <a:lvl3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3pPr>
      <a:lvl4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4pPr>
      <a:lvl5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5pPr>
      <a:lvl6pPr marL="457200" algn="ctr" rtl="0" fontAlgn="base">
        <a:spcBef>
          <a:spcPct val="0"/>
        </a:spcBef>
        <a:spcAft>
          <a:spcPct val="0"/>
        </a:spcAft>
        <a:defRPr sz="3200">
          <a:solidFill>
            <a:schemeClr val="tx1"/>
          </a:solidFill>
          <a:latin typeface="Georgia" charset="0"/>
        </a:defRPr>
      </a:lvl6pPr>
      <a:lvl7pPr marL="914400" algn="ctr" rtl="0" fontAlgn="base">
        <a:spcBef>
          <a:spcPct val="0"/>
        </a:spcBef>
        <a:spcAft>
          <a:spcPct val="0"/>
        </a:spcAft>
        <a:defRPr sz="3200">
          <a:solidFill>
            <a:schemeClr val="tx1"/>
          </a:solidFill>
          <a:latin typeface="Georgia" charset="0"/>
        </a:defRPr>
      </a:lvl7pPr>
      <a:lvl8pPr marL="1371600" algn="ctr" rtl="0" fontAlgn="base">
        <a:spcBef>
          <a:spcPct val="0"/>
        </a:spcBef>
        <a:spcAft>
          <a:spcPct val="0"/>
        </a:spcAft>
        <a:defRPr sz="3200">
          <a:solidFill>
            <a:schemeClr val="tx1"/>
          </a:solidFill>
          <a:latin typeface="Georgia" charset="0"/>
        </a:defRPr>
      </a:lvl8pPr>
      <a:lvl9pPr marL="1828800" algn="ctr" rtl="0" fontAlgn="base">
        <a:spcBef>
          <a:spcPct val="0"/>
        </a:spcBef>
        <a:spcAft>
          <a:spcPct val="0"/>
        </a:spcAft>
        <a:defRPr sz="3200">
          <a:solidFill>
            <a:schemeClr val="tx1"/>
          </a:solidFill>
          <a:latin typeface="Georgia" charset="0"/>
        </a:defRPr>
      </a:lvl9pPr>
    </p:titleStyle>
    <p:bodyStyle>
      <a:lvl1pPr marL="342900" indent="-342900" algn="l" rtl="0" eaLnBrk="0" fontAlgn="base" hangingPunct="0">
        <a:spcBef>
          <a:spcPct val="20000"/>
        </a:spcBef>
        <a:spcAft>
          <a:spcPct val="0"/>
        </a:spcAft>
        <a:buClr>
          <a:srgbClr val="E80649"/>
        </a:buClr>
        <a:buChar char="•"/>
        <a:defRPr sz="28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Clr>
          <a:srgbClr val="E80649"/>
        </a:buClr>
        <a:buChar char="–"/>
        <a:defRPr sz="2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rgbClr val="E80649"/>
        </a:buClr>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rgbClr val="E80649"/>
        </a:buClr>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rgbClr val="E80649"/>
        </a:buClr>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rgbClr val="E80649"/>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rgbClr val="E80649"/>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rgbClr val="E80649"/>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rgbClr val="E80649"/>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Physical</a:t>
            </a:r>
          </a:p>
        </p:txBody>
      </p:sp>
      <p:sp>
        <p:nvSpPr>
          <p:cNvPr id="6147" name="Rectangle 3"/>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148" name="Line 7"/>
          <p:cNvSpPr>
            <a:spLocks noChangeShapeType="1"/>
          </p:cNvSpPr>
          <p:nvPr/>
        </p:nvSpPr>
        <p:spPr bwMode="auto">
          <a:xfrm>
            <a:off x="0" y="1042988"/>
            <a:ext cx="9144000" cy="0"/>
          </a:xfrm>
          <a:prstGeom prst="line">
            <a:avLst/>
          </a:prstGeom>
          <a:noFill/>
          <a:ln w="127000">
            <a:solidFill>
              <a:srgbClr val="FFC726"/>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 id="2147485344" r:id="rId4"/>
    <p:sldLayoutId id="2147485345" r:id="rId5"/>
    <p:sldLayoutId id="2147485346" r:id="rId6"/>
    <p:sldLayoutId id="2147485347" r:id="rId7"/>
    <p:sldLayoutId id="2147485348" r:id="rId8"/>
    <p:sldLayoutId id="2147485349" r:id="rId9"/>
    <p:sldLayoutId id="2147485350" r:id="rId10"/>
    <p:sldLayoutId id="2147485351" r:id="rId11"/>
  </p:sldLayoutIdLst>
  <p:txStyles>
    <p:titleStyle>
      <a:lvl1pPr algn="ctr" rtl="0" eaLnBrk="0" fontAlgn="base" hangingPunct="0">
        <a:spcBef>
          <a:spcPct val="0"/>
        </a:spcBef>
        <a:spcAft>
          <a:spcPct val="0"/>
        </a:spcAft>
        <a:defRPr sz="3200">
          <a:solidFill>
            <a:schemeClr val="tx1"/>
          </a:solidFill>
          <a:latin typeface="+mj-lt"/>
          <a:ea typeface="ＭＳ Ｐゴシック" charset="-128"/>
          <a:cs typeface="ＭＳ Ｐゴシック"/>
        </a:defRPr>
      </a:lvl1pPr>
      <a:lvl2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2pPr>
      <a:lvl3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3pPr>
      <a:lvl4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4pPr>
      <a:lvl5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5pPr>
      <a:lvl6pPr marL="457200" algn="ctr" rtl="0" fontAlgn="base">
        <a:spcBef>
          <a:spcPct val="0"/>
        </a:spcBef>
        <a:spcAft>
          <a:spcPct val="0"/>
        </a:spcAft>
        <a:defRPr sz="3200">
          <a:solidFill>
            <a:schemeClr val="tx1"/>
          </a:solidFill>
          <a:latin typeface="Georgia" charset="0"/>
        </a:defRPr>
      </a:lvl6pPr>
      <a:lvl7pPr marL="914400" algn="ctr" rtl="0" fontAlgn="base">
        <a:spcBef>
          <a:spcPct val="0"/>
        </a:spcBef>
        <a:spcAft>
          <a:spcPct val="0"/>
        </a:spcAft>
        <a:defRPr sz="3200">
          <a:solidFill>
            <a:schemeClr val="tx1"/>
          </a:solidFill>
          <a:latin typeface="Georgia" charset="0"/>
        </a:defRPr>
      </a:lvl7pPr>
      <a:lvl8pPr marL="1371600" algn="ctr" rtl="0" fontAlgn="base">
        <a:spcBef>
          <a:spcPct val="0"/>
        </a:spcBef>
        <a:spcAft>
          <a:spcPct val="0"/>
        </a:spcAft>
        <a:defRPr sz="3200">
          <a:solidFill>
            <a:schemeClr val="tx1"/>
          </a:solidFill>
          <a:latin typeface="Georgia" charset="0"/>
        </a:defRPr>
      </a:lvl8pPr>
      <a:lvl9pPr marL="1828800" algn="ctr" rtl="0" fontAlgn="base">
        <a:spcBef>
          <a:spcPct val="0"/>
        </a:spcBef>
        <a:spcAft>
          <a:spcPct val="0"/>
        </a:spcAft>
        <a:defRPr sz="3200">
          <a:solidFill>
            <a:schemeClr val="tx1"/>
          </a:solidFill>
          <a:latin typeface="Georgia" charset="0"/>
        </a:defRPr>
      </a:lvl9pPr>
    </p:titleStyle>
    <p:bodyStyle>
      <a:lvl1pPr marL="342900" indent="-342900" algn="l" rtl="0" eaLnBrk="0" fontAlgn="base" hangingPunct="0">
        <a:spcBef>
          <a:spcPct val="20000"/>
        </a:spcBef>
        <a:spcAft>
          <a:spcPct val="0"/>
        </a:spcAft>
        <a:buClr>
          <a:srgbClr val="FFC726"/>
        </a:buClr>
        <a:buChar char="•"/>
        <a:defRPr sz="28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Clr>
          <a:srgbClr val="FFC726"/>
        </a:buClr>
        <a:buChar char="–"/>
        <a:defRPr sz="2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rgbClr val="FFC726"/>
        </a:buClr>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rgbClr val="FFC726"/>
        </a:buClr>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rgbClr val="FFC726"/>
        </a:buClr>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rgbClr val="FFC726"/>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rgbClr val="FFC726"/>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rgbClr val="FFC726"/>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rgbClr val="FFC726"/>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Skills</a:t>
            </a:r>
          </a:p>
        </p:txBody>
      </p:sp>
      <p:sp>
        <p:nvSpPr>
          <p:cNvPr id="7171" name="Rectangle 3"/>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72" name="Line 7"/>
          <p:cNvSpPr>
            <a:spLocks noChangeShapeType="1"/>
          </p:cNvSpPr>
          <p:nvPr/>
        </p:nvSpPr>
        <p:spPr bwMode="auto">
          <a:xfrm>
            <a:off x="0" y="1042988"/>
            <a:ext cx="9144000" cy="0"/>
          </a:xfrm>
          <a:prstGeom prst="line">
            <a:avLst/>
          </a:prstGeom>
          <a:noFill/>
          <a:ln w="127000">
            <a:solidFill>
              <a:srgbClr val="0082D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5352" r:id="rId1"/>
    <p:sldLayoutId id="2147485353" r:id="rId2"/>
    <p:sldLayoutId id="2147485354" r:id="rId3"/>
    <p:sldLayoutId id="2147485355" r:id="rId4"/>
    <p:sldLayoutId id="2147485356" r:id="rId5"/>
    <p:sldLayoutId id="2147485357" r:id="rId6"/>
    <p:sldLayoutId id="2147485358" r:id="rId7"/>
    <p:sldLayoutId id="2147485359" r:id="rId8"/>
    <p:sldLayoutId id="2147485360" r:id="rId9"/>
    <p:sldLayoutId id="2147485361" r:id="rId10"/>
    <p:sldLayoutId id="2147485362" r:id="rId11"/>
  </p:sldLayoutIdLst>
  <p:txStyles>
    <p:titleStyle>
      <a:lvl1pPr algn="ctr" rtl="0" eaLnBrk="0" fontAlgn="base" hangingPunct="0">
        <a:spcBef>
          <a:spcPct val="0"/>
        </a:spcBef>
        <a:spcAft>
          <a:spcPct val="0"/>
        </a:spcAft>
        <a:defRPr sz="3200">
          <a:solidFill>
            <a:schemeClr val="tx1"/>
          </a:solidFill>
          <a:latin typeface="+mj-lt"/>
          <a:ea typeface="ＭＳ Ｐゴシック" charset="-128"/>
          <a:cs typeface="ＭＳ Ｐゴシック"/>
        </a:defRPr>
      </a:lvl1pPr>
      <a:lvl2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2pPr>
      <a:lvl3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3pPr>
      <a:lvl4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4pPr>
      <a:lvl5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5pPr>
      <a:lvl6pPr marL="457200" algn="ctr" rtl="0" fontAlgn="base">
        <a:spcBef>
          <a:spcPct val="0"/>
        </a:spcBef>
        <a:spcAft>
          <a:spcPct val="0"/>
        </a:spcAft>
        <a:defRPr sz="3200">
          <a:solidFill>
            <a:schemeClr val="tx1"/>
          </a:solidFill>
          <a:latin typeface="Georgia" charset="0"/>
        </a:defRPr>
      </a:lvl6pPr>
      <a:lvl7pPr marL="914400" algn="ctr" rtl="0" fontAlgn="base">
        <a:spcBef>
          <a:spcPct val="0"/>
        </a:spcBef>
        <a:spcAft>
          <a:spcPct val="0"/>
        </a:spcAft>
        <a:defRPr sz="3200">
          <a:solidFill>
            <a:schemeClr val="tx1"/>
          </a:solidFill>
          <a:latin typeface="Georgia" charset="0"/>
        </a:defRPr>
      </a:lvl7pPr>
      <a:lvl8pPr marL="1371600" algn="ctr" rtl="0" fontAlgn="base">
        <a:spcBef>
          <a:spcPct val="0"/>
        </a:spcBef>
        <a:spcAft>
          <a:spcPct val="0"/>
        </a:spcAft>
        <a:defRPr sz="3200">
          <a:solidFill>
            <a:schemeClr val="tx1"/>
          </a:solidFill>
          <a:latin typeface="Georgia" charset="0"/>
        </a:defRPr>
      </a:lvl8pPr>
      <a:lvl9pPr marL="1828800" algn="ctr" rtl="0" fontAlgn="base">
        <a:spcBef>
          <a:spcPct val="0"/>
        </a:spcBef>
        <a:spcAft>
          <a:spcPct val="0"/>
        </a:spcAft>
        <a:defRPr sz="3200">
          <a:solidFill>
            <a:schemeClr val="tx1"/>
          </a:solidFill>
          <a:latin typeface="Georgia" charset="0"/>
        </a:defRPr>
      </a:lvl9pPr>
    </p:titleStyle>
    <p:bodyStyle>
      <a:lvl1pPr marL="342900" indent="-342900" algn="l" rtl="0" eaLnBrk="0" fontAlgn="base" hangingPunct="0">
        <a:spcBef>
          <a:spcPct val="20000"/>
        </a:spcBef>
        <a:spcAft>
          <a:spcPct val="0"/>
        </a:spcAft>
        <a:buClr>
          <a:srgbClr val="0082D1"/>
        </a:buClr>
        <a:buChar char="•"/>
        <a:defRPr sz="28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Clr>
          <a:srgbClr val="0082D1"/>
        </a:buClr>
        <a:buChar char="–"/>
        <a:defRPr sz="2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rgbClr val="0082D1"/>
        </a:buClr>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rgbClr val="0082D1"/>
        </a:buClr>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rgbClr val="0082D1"/>
        </a:buClr>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rgbClr val="0082D1"/>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rgbClr val="0082D1"/>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rgbClr val="0082D1"/>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rgbClr val="0082D1"/>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Expedition</a:t>
            </a:r>
          </a:p>
        </p:txBody>
      </p:sp>
      <p:sp>
        <p:nvSpPr>
          <p:cNvPr id="8195" name="Rectangle 3"/>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8196" name="Line 7"/>
          <p:cNvSpPr>
            <a:spLocks noChangeShapeType="1"/>
          </p:cNvSpPr>
          <p:nvPr/>
        </p:nvSpPr>
        <p:spPr bwMode="auto">
          <a:xfrm>
            <a:off x="0" y="1042988"/>
            <a:ext cx="9144000" cy="0"/>
          </a:xfrm>
          <a:prstGeom prst="line">
            <a:avLst/>
          </a:prstGeom>
          <a:noFill/>
          <a:ln w="127000">
            <a:solidFill>
              <a:srgbClr val="76B900"/>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5363" r:id="rId1"/>
    <p:sldLayoutId id="2147485364" r:id="rId2"/>
    <p:sldLayoutId id="2147485365" r:id="rId3"/>
    <p:sldLayoutId id="2147485366" r:id="rId4"/>
    <p:sldLayoutId id="2147485367" r:id="rId5"/>
    <p:sldLayoutId id="2147485368" r:id="rId6"/>
    <p:sldLayoutId id="2147485369" r:id="rId7"/>
    <p:sldLayoutId id="2147485370" r:id="rId8"/>
    <p:sldLayoutId id="2147485371" r:id="rId9"/>
    <p:sldLayoutId id="2147485372" r:id="rId10"/>
    <p:sldLayoutId id="2147485373" r:id="rId11"/>
    <p:sldLayoutId id="2147485374" r:id="rId12"/>
  </p:sldLayoutIdLst>
  <p:txStyles>
    <p:titleStyle>
      <a:lvl1pPr algn="ctr" rtl="0" eaLnBrk="0" fontAlgn="base" hangingPunct="0">
        <a:spcBef>
          <a:spcPct val="0"/>
        </a:spcBef>
        <a:spcAft>
          <a:spcPct val="0"/>
        </a:spcAft>
        <a:defRPr sz="3200">
          <a:solidFill>
            <a:schemeClr val="tx1"/>
          </a:solidFill>
          <a:latin typeface="+mj-lt"/>
          <a:ea typeface="ＭＳ Ｐゴシック" charset="-128"/>
          <a:cs typeface="ＭＳ Ｐゴシック"/>
        </a:defRPr>
      </a:lvl1pPr>
      <a:lvl2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2pPr>
      <a:lvl3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3pPr>
      <a:lvl4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4pPr>
      <a:lvl5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5pPr>
      <a:lvl6pPr marL="457200" algn="ctr" rtl="0" fontAlgn="base">
        <a:spcBef>
          <a:spcPct val="0"/>
        </a:spcBef>
        <a:spcAft>
          <a:spcPct val="0"/>
        </a:spcAft>
        <a:defRPr sz="3200">
          <a:solidFill>
            <a:schemeClr val="tx1"/>
          </a:solidFill>
          <a:latin typeface="Georgia" charset="0"/>
        </a:defRPr>
      </a:lvl6pPr>
      <a:lvl7pPr marL="914400" algn="ctr" rtl="0" fontAlgn="base">
        <a:spcBef>
          <a:spcPct val="0"/>
        </a:spcBef>
        <a:spcAft>
          <a:spcPct val="0"/>
        </a:spcAft>
        <a:defRPr sz="3200">
          <a:solidFill>
            <a:schemeClr val="tx1"/>
          </a:solidFill>
          <a:latin typeface="Georgia" charset="0"/>
        </a:defRPr>
      </a:lvl7pPr>
      <a:lvl8pPr marL="1371600" algn="ctr" rtl="0" fontAlgn="base">
        <a:spcBef>
          <a:spcPct val="0"/>
        </a:spcBef>
        <a:spcAft>
          <a:spcPct val="0"/>
        </a:spcAft>
        <a:defRPr sz="3200">
          <a:solidFill>
            <a:schemeClr val="tx1"/>
          </a:solidFill>
          <a:latin typeface="Georgia" charset="0"/>
        </a:defRPr>
      </a:lvl8pPr>
      <a:lvl9pPr marL="1828800" algn="ctr" rtl="0" fontAlgn="base">
        <a:spcBef>
          <a:spcPct val="0"/>
        </a:spcBef>
        <a:spcAft>
          <a:spcPct val="0"/>
        </a:spcAft>
        <a:defRPr sz="3200">
          <a:solidFill>
            <a:schemeClr val="tx1"/>
          </a:solidFill>
          <a:latin typeface="Georgia" charset="0"/>
        </a:defRPr>
      </a:lvl9pPr>
    </p:titleStyle>
    <p:bodyStyle>
      <a:lvl1pPr marL="342900" indent="-342900" algn="l" rtl="0" eaLnBrk="0" fontAlgn="base" hangingPunct="0">
        <a:spcBef>
          <a:spcPct val="20000"/>
        </a:spcBef>
        <a:spcAft>
          <a:spcPct val="0"/>
        </a:spcAft>
        <a:buClr>
          <a:srgbClr val="76B900"/>
        </a:buClr>
        <a:buChar char="•"/>
        <a:defRPr sz="28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Clr>
          <a:srgbClr val="76B900"/>
        </a:buClr>
        <a:buChar char="–"/>
        <a:defRPr sz="2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rgbClr val="76B900"/>
        </a:buClr>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rgbClr val="76B900"/>
        </a:buClr>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rgbClr val="76B900"/>
        </a:buClr>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rgbClr val="76B900"/>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rgbClr val="76B900"/>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rgbClr val="76B900"/>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rgbClr val="76B900"/>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Residential</a:t>
            </a:r>
          </a:p>
        </p:txBody>
      </p:sp>
      <p:sp>
        <p:nvSpPr>
          <p:cNvPr id="9219" name="Rectangle 3"/>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9220" name="Line 7"/>
          <p:cNvSpPr>
            <a:spLocks noChangeShapeType="1"/>
          </p:cNvSpPr>
          <p:nvPr/>
        </p:nvSpPr>
        <p:spPr bwMode="auto">
          <a:xfrm>
            <a:off x="0" y="1042988"/>
            <a:ext cx="9144000" cy="0"/>
          </a:xfrm>
          <a:prstGeom prst="line">
            <a:avLst/>
          </a:prstGeom>
          <a:noFill/>
          <a:ln w="127000">
            <a:solidFill>
              <a:srgbClr val="831FB5"/>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5375" r:id="rId1"/>
    <p:sldLayoutId id="2147485376" r:id="rId2"/>
    <p:sldLayoutId id="2147485377" r:id="rId3"/>
    <p:sldLayoutId id="2147485378" r:id="rId4"/>
    <p:sldLayoutId id="2147485379" r:id="rId5"/>
    <p:sldLayoutId id="2147485380" r:id="rId6"/>
    <p:sldLayoutId id="2147485381" r:id="rId7"/>
    <p:sldLayoutId id="2147485382" r:id="rId8"/>
    <p:sldLayoutId id="2147485383" r:id="rId9"/>
    <p:sldLayoutId id="2147485384" r:id="rId10"/>
    <p:sldLayoutId id="2147485385" r:id="rId11"/>
  </p:sldLayoutIdLst>
  <p:txStyles>
    <p:titleStyle>
      <a:lvl1pPr algn="ctr" rtl="0" eaLnBrk="0" fontAlgn="base" hangingPunct="0">
        <a:spcBef>
          <a:spcPct val="0"/>
        </a:spcBef>
        <a:spcAft>
          <a:spcPct val="0"/>
        </a:spcAft>
        <a:defRPr sz="3200">
          <a:solidFill>
            <a:schemeClr val="tx1"/>
          </a:solidFill>
          <a:latin typeface="+mj-lt"/>
          <a:ea typeface="ＭＳ Ｐゴシック" charset="-128"/>
          <a:cs typeface="ＭＳ Ｐゴシック"/>
        </a:defRPr>
      </a:lvl1pPr>
      <a:lvl2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2pPr>
      <a:lvl3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3pPr>
      <a:lvl4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4pPr>
      <a:lvl5pPr algn="ctr" rtl="0" eaLnBrk="0" fontAlgn="base" hangingPunct="0">
        <a:spcBef>
          <a:spcPct val="0"/>
        </a:spcBef>
        <a:spcAft>
          <a:spcPct val="0"/>
        </a:spcAft>
        <a:defRPr sz="3200">
          <a:solidFill>
            <a:schemeClr val="tx1"/>
          </a:solidFill>
          <a:latin typeface="Georgia" charset="0"/>
          <a:ea typeface="ＭＳ Ｐゴシック" charset="-128"/>
          <a:cs typeface="ＭＳ Ｐゴシック"/>
        </a:defRPr>
      </a:lvl5pPr>
      <a:lvl6pPr marL="457200" algn="ctr" rtl="0" fontAlgn="base">
        <a:spcBef>
          <a:spcPct val="0"/>
        </a:spcBef>
        <a:spcAft>
          <a:spcPct val="0"/>
        </a:spcAft>
        <a:defRPr sz="3200">
          <a:solidFill>
            <a:schemeClr val="tx1"/>
          </a:solidFill>
          <a:latin typeface="Georgia" charset="0"/>
        </a:defRPr>
      </a:lvl6pPr>
      <a:lvl7pPr marL="914400" algn="ctr" rtl="0" fontAlgn="base">
        <a:spcBef>
          <a:spcPct val="0"/>
        </a:spcBef>
        <a:spcAft>
          <a:spcPct val="0"/>
        </a:spcAft>
        <a:defRPr sz="3200">
          <a:solidFill>
            <a:schemeClr val="tx1"/>
          </a:solidFill>
          <a:latin typeface="Georgia" charset="0"/>
        </a:defRPr>
      </a:lvl7pPr>
      <a:lvl8pPr marL="1371600" algn="ctr" rtl="0" fontAlgn="base">
        <a:spcBef>
          <a:spcPct val="0"/>
        </a:spcBef>
        <a:spcAft>
          <a:spcPct val="0"/>
        </a:spcAft>
        <a:defRPr sz="3200">
          <a:solidFill>
            <a:schemeClr val="tx1"/>
          </a:solidFill>
          <a:latin typeface="Georgia" charset="0"/>
        </a:defRPr>
      </a:lvl8pPr>
      <a:lvl9pPr marL="1828800" algn="ctr" rtl="0" fontAlgn="base">
        <a:spcBef>
          <a:spcPct val="0"/>
        </a:spcBef>
        <a:spcAft>
          <a:spcPct val="0"/>
        </a:spcAft>
        <a:defRPr sz="3200">
          <a:solidFill>
            <a:schemeClr val="tx1"/>
          </a:solidFill>
          <a:latin typeface="Georgia" charset="0"/>
        </a:defRPr>
      </a:lvl9pPr>
    </p:titleStyle>
    <p:bodyStyle>
      <a:lvl1pPr marL="342900" indent="-342900" algn="l" rtl="0" eaLnBrk="0" fontAlgn="base" hangingPunct="0">
        <a:spcBef>
          <a:spcPct val="20000"/>
        </a:spcBef>
        <a:spcAft>
          <a:spcPct val="0"/>
        </a:spcAft>
        <a:buClr>
          <a:srgbClr val="831FB5"/>
        </a:buClr>
        <a:buChar char="•"/>
        <a:defRPr sz="28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Clr>
          <a:srgbClr val="831FB5"/>
        </a:buClr>
        <a:buChar char="–"/>
        <a:defRPr sz="2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rgbClr val="831FB5"/>
        </a:buClr>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rgbClr val="831FB5"/>
        </a:buClr>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rgbClr val="831FB5"/>
        </a:buClr>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rgbClr val="831FB5"/>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rgbClr val="831FB5"/>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rgbClr val="831FB5"/>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rgbClr val="831FB5"/>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dofe.org/en/content/cms/doing-your-dofe/activities-sec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fe.org/assessor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idx="4294967295"/>
          </p:nvPr>
        </p:nvSpPr>
        <p:spPr>
          <a:xfrm>
            <a:off x="330818" y="2924944"/>
            <a:ext cx="8569325" cy="1470025"/>
          </a:xfrm>
        </p:spPr>
        <p:txBody>
          <a:bodyPr/>
          <a:lstStyle/>
          <a:p>
            <a:r>
              <a:rPr lang="en-GB" altLang="en-US" sz="6000" b="1" dirty="0">
                <a:solidFill>
                  <a:schemeClr val="tx1"/>
                </a:solidFill>
                <a:latin typeface="Calibri" panose="020F0502020204030204" pitchFamily="34" charset="0"/>
                <a:ea typeface="ＭＳ Ｐゴシック" panose="020B0600070205080204" pitchFamily="34" charset="-128"/>
              </a:rPr>
              <a:t>Welcome to Presdales Duke of Edinburgh</a:t>
            </a:r>
            <a:br>
              <a:rPr lang="en-GB" altLang="en-US" sz="6000" b="1" dirty="0">
                <a:solidFill>
                  <a:schemeClr val="tx1"/>
                </a:solidFill>
                <a:latin typeface="Calibri" panose="020F0502020204030204" pitchFamily="34" charset="0"/>
                <a:ea typeface="ＭＳ Ｐゴシック" panose="020B0600070205080204" pitchFamily="34" charset="-128"/>
              </a:rPr>
            </a:br>
            <a:r>
              <a:rPr lang="en-GB" altLang="en-US" sz="4400" dirty="0">
                <a:solidFill>
                  <a:schemeClr val="tx1"/>
                </a:solidFill>
                <a:latin typeface="Calibri" panose="020F0502020204030204" pitchFamily="34" charset="0"/>
                <a:ea typeface="ＭＳ Ｐゴシック" panose="020B0600070205080204" pitchFamily="34" charset="-128"/>
              </a:rPr>
              <a:t>Parent information Evening</a:t>
            </a:r>
            <a:br>
              <a:rPr lang="en-GB" altLang="en-US" sz="4400" dirty="0">
                <a:solidFill>
                  <a:schemeClr val="tx1"/>
                </a:solidFill>
                <a:latin typeface="Calibri" panose="020F0502020204030204" pitchFamily="34" charset="0"/>
                <a:ea typeface="ＭＳ Ｐゴシック" panose="020B0600070205080204" pitchFamily="34" charset="-128"/>
              </a:rPr>
            </a:br>
            <a:r>
              <a:rPr lang="en-GB" altLang="en-US" sz="3600" dirty="0">
                <a:solidFill>
                  <a:schemeClr val="tx1"/>
                </a:solidFill>
                <a:latin typeface="Calibri" panose="020F0502020204030204" pitchFamily="34" charset="0"/>
                <a:ea typeface="ＭＳ Ｐゴシック" panose="020B0600070205080204" pitchFamily="34" charset="-128"/>
              </a:rPr>
              <a:t>10</a:t>
            </a:r>
            <a:r>
              <a:rPr lang="en-GB" altLang="en-US" sz="3600" baseline="30000" dirty="0">
                <a:solidFill>
                  <a:schemeClr val="tx1"/>
                </a:solidFill>
                <a:latin typeface="Calibri" panose="020F0502020204030204" pitchFamily="34" charset="0"/>
                <a:ea typeface="ＭＳ Ｐゴシック" panose="020B0600070205080204" pitchFamily="34" charset="-128"/>
              </a:rPr>
              <a:t>th</a:t>
            </a:r>
            <a:r>
              <a:rPr lang="en-GB" altLang="en-US" sz="3600" dirty="0">
                <a:solidFill>
                  <a:schemeClr val="tx1"/>
                </a:solidFill>
                <a:latin typeface="Calibri" panose="020F0502020204030204" pitchFamily="34" charset="0"/>
                <a:ea typeface="ＭＳ Ｐゴシック" panose="020B0600070205080204" pitchFamily="34" charset="-128"/>
              </a:rPr>
              <a:t> January 2017</a:t>
            </a:r>
            <a:endParaRPr lang="en-GB" altLang="en-US" sz="6000" dirty="0">
              <a:solidFill>
                <a:schemeClr val="tx1"/>
              </a:solidFill>
              <a:latin typeface="Calibri" panose="020F0502020204030204" pitchFamily="34" charset="0"/>
              <a:ea typeface="ＭＳ Ｐゴシック" panose="020B0600070205080204" pitchFamily="34" charset="-128"/>
            </a:endParaRPr>
          </a:p>
        </p:txBody>
      </p:sp>
      <p:pic>
        <p:nvPicPr>
          <p:cNvPr id="12294"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3600" b="1" dirty="0">
                <a:latin typeface="Calibri" panose="020F0502020204030204" pitchFamily="34" charset="0"/>
                <a:ea typeface="ＭＳ Ｐゴシック" panose="020B0600070205080204" pitchFamily="34" charset="-128"/>
              </a:rPr>
              <a:t>Volunteering Section</a:t>
            </a:r>
          </a:p>
        </p:txBody>
      </p:sp>
      <p:sp>
        <p:nvSpPr>
          <p:cNvPr id="21507" name="Text Box 2"/>
          <p:cNvSpPr txBox="1">
            <a:spLocks noChangeArrowheads="1"/>
          </p:cNvSpPr>
          <p:nvPr/>
        </p:nvSpPr>
        <p:spPr bwMode="auto">
          <a:xfrm>
            <a:off x="0" y="1773238"/>
            <a:ext cx="9144000" cy="4176712"/>
          </a:xfrm>
          <a:prstGeom prst="rect">
            <a:avLst/>
          </a:prstGeom>
          <a:solidFill>
            <a:srgbClr val="FFFFFF"/>
          </a:solidFill>
          <a:ln w="9525">
            <a:solidFill>
              <a:srgbClr val="000000"/>
            </a:solidFill>
            <a:miter lim="800000"/>
            <a:headEnd/>
            <a:tailEnd/>
          </a:ln>
        </p:spPr>
        <p:txBody>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spcAft>
                <a:spcPts val="1000"/>
              </a:spcAft>
            </a:pPr>
            <a:r>
              <a:rPr lang="en-GB" altLang="en-US" i="1"/>
              <a:t>What activity do you think that you might do for your</a:t>
            </a:r>
            <a:r>
              <a:rPr lang="en-GB" altLang="en-US" u="sng"/>
              <a:t> </a:t>
            </a:r>
            <a:r>
              <a:rPr lang="en-GB" altLang="en-US"/>
              <a:t>Volunteering</a:t>
            </a:r>
            <a:r>
              <a:rPr lang="en-GB" altLang="en-US" u="sng"/>
              <a:t> </a:t>
            </a:r>
            <a:r>
              <a:rPr lang="en-GB" altLang="en-US" i="1"/>
              <a:t>?  </a:t>
            </a:r>
            <a:endParaRPr lang="en-GB" altLang="en-US" sz="2000"/>
          </a:p>
          <a:p>
            <a:pPr eaLnBrk="1" hangingPunct="1">
              <a:spcAft>
                <a:spcPts val="1000"/>
              </a:spcAft>
            </a:pPr>
            <a:r>
              <a:rPr lang="en-GB" altLang="en-US" sz="2000"/>
              <a:t>Category:  </a:t>
            </a:r>
            <a:r>
              <a:rPr lang="en-GB" altLang="en-US" sz="2000" b="0">
                <a:solidFill>
                  <a:srgbClr val="FF0000"/>
                </a:solidFill>
                <a:latin typeface="Comic Sans MS" panose="030F0702030302020204" pitchFamily="66" charset="0"/>
              </a:rPr>
              <a:t>                                           </a:t>
            </a:r>
            <a:r>
              <a:rPr lang="en-GB" altLang="en-US" sz="2000"/>
              <a:t>Activity:   		</a:t>
            </a:r>
          </a:p>
          <a:p>
            <a:pPr eaLnBrk="1" hangingPunct="1">
              <a:spcAft>
                <a:spcPts val="1000"/>
              </a:spcAft>
            </a:pPr>
            <a:r>
              <a:rPr lang="en-GB" altLang="en-US" sz="2000"/>
              <a:t>What do you want to achieve?  </a:t>
            </a:r>
          </a:p>
          <a:p>
            <a:pPr eaLnBrk="1" hangingPunct="1">
              <a:spcAft>
                <a:spcPts val="1000"/>
              </a:spcAft>
            </a:pPr>
            <a:r>
              <a:rPr lang="en-GB" altLang="en-US" sz="2000"/>
              <a:t>Location:  </a:t>
            </a:r>
            <a:endParaRPr lang="en-GB" altLang="en-US" sz="2400" b="0">
              <a:solidFill>
                <a:srgbClr val="FF0000"/>
              </a:solidFill>
              <a:latin typeface="Comic Sans MS" panose="030F0702030302020204" pitchFamily="66" charset="0"/>
            </a:endParaRPr>
          </a:p>
          <a:p>
            <a:pPr eaLnBrk="1" hangingPunct="1">
              <a:spcAft>
                <a:spcPts val="1000"/>
              </a:spcAft>
            </a:pPr>
            <a:r>
              <a:rPr lang="en-GB" altLang="en-US" sz="2000"/>
              <a:t>I could be assessed by </a:t>
            </a:r>
            <a:r>
              <a:rPr lang="en-GB" altLang="en-US" sz="2000" b="0">
                <a:solidFill>
                  <a:srgbClr val="FF0000"/>
                </a:solidFill>
                <a:latin typeface="Comic Sans MS" panose="030F0702030302020204" pitchFamily="66" charset="0"/>
              </a:rPr>
              <a:t>                         </a:t>
            </a:r>
            <a:r>
              <a:rPr lang="en-GB" altLang="en-US" sz="2400" b="0">
                <a:solidFill>
                  <a:srgbClr val="FF0000"/>
                </a:solidFill>
                <a:latin typeface="Comic Sans MS" panose="030F0702030302020204" pitchFamily="66" charset="0"/>
              </a:rPr>
              <a:t> </a:t>
            </a:r>
            <a:r>
              <a:rPr lang="en-GB" altLang="en-US" sz="2000"/>
              <a:t>Phone number: </a:t>
            </a:r>
            <a:endParaRPr lang="en-GB" altLang="en-US" sz="2000" b="0">
              <a:solidFill>
                <a:srgbClr val="FF0000"/>
              </a:solidFill>
              <a:latin typeface="Comic Sans MS" panose="030F0702030302020204" pitchFamily="66" charset="0"/>
            </a:endParaRPr>
          </a:p>
          <a:p>
            <a:pPr eaLnBrk="1" hangingPunct="1"/>
            <a:r>
              <a:rPr lang="en-GB" altLang="en-US" sz="2000"/>
              <a:t>Assessor’s </a:t>
            </a:r>
          </a:p>
          <a:p>
            <a:pPr eaLnBrk="1" hangingPunct="1"/>
            <a:r>
              <a:rPr lang="en-GB" altLang="en-US" sz="2000"/>
              <a:t>Position/Qualification:	</a:t>
            </a:r>
            <a:r>
              <a:rPr lang="en-GB" altLang="en-US" sz="2000" b="0">
                <a:solidFill>
                  <a:srgbClr val="FF0000"/>
                </a:solidFill>
                <a:latin typeface="Comic Sans MS" panose="030F0702030302020204" pitchFamily="66" charset="0"/>
              </a:rPr>
              <a:t>            </a:t>
            </a:r>
            <a:r>
              <a:rPr lang="en-GB" altLang="en-US" sz="2000"/>
              <a:t>	Email:	</a:t>
            </a:r>
          </a:p>
          <a:p>
            <a:pPr eaLnBrk="1" hangingPunct="1"/>
            <a:endParaRPr lang="en-US" altLang="en-US"/>
          </a:p>
        </p:txBody>
      </p:sp>
      <p:pic>
        <p:nvPicPr>
          <p:cNvPr id="4"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3600" b="1" dirty="0">
                <a:latin typeface="Calibri" panose="020F0502020204030204" pitchFamily="34" charset="0"/>
                <a:ea typeface="ＭＳ Ｐゴシック" panose="020B0600070205080204" pitchFamily="34" charset="-128"/>
              </a:rPr>
              <a:t>Volunteering Section</a:t>
            </a:r>
          </a:p>
        </p:txBody>
      </p:sp>
      <p:sp>
        <p:nvSpPr>
          <p:cNvPr id="22531" name="Text Box 2"/>
          <p:cNvSpPr txBox="1">
            <a:spLocks noChangeArrowheads="1"/>
          </p:cNvSpPr>
          <p:nvPr/>
        </p:nvSpPr>
        <p:spPr bwMode="auto">
          <a:xfrm>
            <a:off x="0" y="1773238"/>
            <a:ext cx="9144000" cy="4176712"/>
          </a:xfrm>
          <a:prstGeom prst="rect">
            <a:avLst/>
          </a:prstGeom>
          <a:solidFill>
            <a:srgbClr val="FFFFFF"/>
          </a:solidFill>
          <a:ln w="9525">
            <a:solidFill>
              <a:srgbClr val="000000"/>
            </a:solidFill>
            <a:miter lim="800000"/>
            <a:headEnd/>
            <a:tailEnd/>
          </a:ln>
        </p:spPr>
        <p:txBody>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spcAft>
                <a:spcPts val="1000"/>
              </a:spcAft>
            </a:pPr>
            <a:r>
              <a:rPr lang="en-GB" altLang="en-US" i="1" dirty="0"/>
              <a:t>What activity do you think that you might do for your</a:t>
            </a:r>
            <a:r>
              <a:rPr lang="en-GB" altLang="en-US" u="sng" dirty="0"/>
              <a:t> </a:t>
            </a:r>
            <a:r>
              <a:rPr lang="en-GB" altLang="en-US" dirty="0"/>
              <a:t>Volunteering</a:t>
            </a:r>
            <a:r>
              <a:rPr lang="en-GB" altLang="en-US" u="sng" dirty="0"/>
              <a:t> </a:t>
            </a:r>
            <a:r>
              <a:rPr lang="en-GB" altLang="en-US" i="1" dirty="0"/>
              <a:t>?  </a:t>
            </a:r>
            <a:endParaRPr lang="en-GB" altLang="en-US" sz="2000" dirty="0"/>
          </a:p>
          <a:p>
            <a:pPr eaLnBrk="1" hangingPunct="1">
              <a:spcAft>
                <a:spcPts val="1000"/>
              </a:spcAft>
            </a:pPr>
            <a:r>
              <a:rPr lang="en-GB" altLang="en-US" sz="2000" dirty="0"/>
              <a:t>Category:  </a:t>
            </a:r>
            <a:r>
              <a:rPr lang="en-GB" altLang="en-US" sz="2000" b="0" dirty="0">
                <a:solidFill>
                  <a:srgbClr val="002060"/>
                </a:solidFill>
                <a:latin typeface="Comic Sans MS" panose="030F0702030302020204" pitchFamily="66" charset="0"/>
              </a:rPr>
              <a:t>Helping people </a:t>
            </a:r>
            <a:r>
              <a:rPr lang="en-GB" altLang="en-US" sz="2000" dirty="0"/>
              <a:t>Activity:   </a:t>
            </a:r>
            <a:r>
              <a:rPr lang="en-GB" altLang="en-US" sz="2000" b="0" dirty="0">
                <a:solidFill>
                  <a:srgbClr val="002060"/>
                </a:solidFill>
                <a:latin typeface="Comic Sans MS" panose="030F0702030302020204" pitchFamily="66" charset="0"/>
              </a:rPr>
              <a:t>Helping at Brownies</a:t>
            </a:r>
            <a:r>
              <a:rPr lang="en-GB" altLang="en-US" sz="2000" dirty="0">
                <a:solidFill>
                  <a:srgbClr val="002060"/>
                </a:solidFill>
              </a:rPr>
              <a:t>	</a:t>
            </a:r>
            <a:r>
              <a:rPr lang="en-GB" altLang="en-US" sz="2000" dirty="0"/>
              <a:t>	</a:t>
            </a:r>
          </a:p>
          <a:p>
            <a:pPr eaLnBrk="1" hangingPunct="1">
              <a:spcAft>
                <a:spcPts val="1000"/>
              </a:spcAft>
            </a:pPr>
            <a:r>
              <a:rPr lang="en-GB" altLang="en-US" sz="2000" dirty="0"/>
              <a:t>What do you want to achieve?  </a:t>
            </a:r>
            <a:r>
              <a:rPr lang="en-GB" altLang="en-US" sz="2000" b="0" dirty="0">
                <a:solidFill>
                  <a:srgbClr val="002060"/>
                </a:solidFill>
                <a:latin typeface="Comic Sans MS" panose="030F0702030302020204" pitchFamily="66" charset="0"/>
              </a:rPr>
              <a:t>Helping younger children have fun and embrace the spirit of the organisation</a:t>
            </a:r>
            <a:r>
              <a:rPr lang="en-GB" altLang="en-US" sz="2000" dirty="0">
                <a:solidFill>
                  <a:srgbClr val="002060"/>
                </a:solidFill>
              </a:rPr>
              <a:t>	</a:t>
            </a:r>
          </a:p>
          <a:p>
            <a:pPr eaLnBrk="1" hangingPunct="1">
              <a:spcAft>
                <a:spcPts val="1000"/>
              </a:spcAft>
            </a:pPr>
            <a:r>
              <a:rPr lang="en-GB" altLang="en-US" sz="2000" dirty="0"/>
              <a:t>Location:  </a:t>
            </a:r>
            <a:r>
              <a:rPr lang="en-GB" altLang="en-US" sz="2000" b="0" dirty="0">
                <a:solidFill>
                  <a:srgbClr val="002060"/>
                </a:solidFill>
                <a:latin typeface="Comic Sans MS" panose="030F0702030302020204" pitchFamily="66" charset="0"/>
              </a:rPr>
              <a:t>1st Ware Brownies, Pinewood School, Ware SGXX 9XX</a:t>
            </a:r>
            <a:endParaRPr lang="en-GB" altLang="en-US" sz="2400" b="0" dirty="0">
              <a:solidFill>
                <a:srgbClr val="002060"/>
              </a:solidFill>
              <a:latin typeface="Comic Sans MS" panose="030F0702030302020204" pitchFamily="66" charset="0"/>
            </a:endParaRPr>
          </a:p>
          <a:p>
            <a:pPr eaLnBrk="1" hangingPunct="1">
              <a:spcAft>
                <a:spcPts val="1000"/>
              </a:spcAft>
            </a:pPr>
            <a:r>
              <a:rPr lang="en-GB" altLang="en-US" sz="2000" dirty="0"/>
              <a:t>I could be assessed by </a:t>
            </a:r>
            <a:r>
              <a:rPr lang="en-GB" altLang="en-US" sz="2000" b="0" dirty="0">
                <a:solidFill>
                  <a:srgbClr val="002060"/>
                </a:solidFill>
                <a:latin typeface="Comic Sans MS" panose="030F0702030302020204" pitchFamily="66" charset="0"/>
              </a:rPr>
              <a:t>Mrs C Leader</a:t>
            </a:r>
            <a:r>
              <a:rPr lang="en-GB" altLang="en-US" sz="2400" b="0" dirty="0">
                <a:solidFill>
                  <a:srgbClr val="002060"/>
                </a:solidFill>
                <a:latin typeface="Comic Sans MS" panose="030F0702030302020204" pitchFamily="66" charset="0"/>
              </a:rPr>
              <a:t> </a:t>
            </a:r>
            <a:r>
              <a:rPr lang="en-GB" altLang="en-US" sz="2000" dirty="0"/>
              <a:t>Phone number: </a:t>
            </a:r>
            <a:r>
              <a:rPr lang="en-GB" altLang="en-US" sz="2000" b="0" dirty="0">
                <a:solidFill>
                  <a:srgbClr val="002060"/>
                </a:solidFill>
                <a:latin typeface="Comic Sans MS" panose="030F0702030302020204" pitchFamily="66" charset="0"/>
              </a:rPr>
              <a:t>01992 567890</a:t>
            </a:r>
          </a:p>
          <a:p>
            <a:pPr eaLnBrk="1" hangingPunct="1"/>
            <a:r>
              <a:rPr lang="en-GB" altLang="en-US" sz="2000" dirty="0"/>
              <a:t>Assessor’s </a:t>
            </a:r>
          </a:p>
          <a:p>
            <a:pPr eaLnBrk="1" hangingPunct="1"/>
            <a:r>
              <a:rPr lang="en-GB" altLang="en-US" sz="2000" dirty="0"/>
              <a:t>Position/Qualification: </a:t>
            </a:r>
            <a:r>
              <a:rPr lang="en-GB" altLang="en-US" sz="2000" b="0" dirty="0">
                <a:solidFill>
                  <a:srgbClr val="002060"/>
                </a:solidFill>
                <a:latin typeface="Comic Sans MS" panose="030F0702030302020204" pitchFamily="66" charset="0"/>
              </a:rPr>
              <a:t>Brownies Leader</a:t>
            </a:r>
            <a:r>
              <a:rPr lang="en-GB" altLang="en-US" sz="2000" dirty="0"/>
              <a:t> Email: </a:t>
            </a:r>
            <a:r>
              <a:rPr lang="en-GB" altLang="en-US" sz="2000" b="0" dirty="0">
                <a:solidFill>
                  <a:srgbClr val="002060"/>
                </a:solidFill>
                <a:latin typeface="Comic Sans MS" panose="030F0702030302020204" pitchFamily="66" charset="0"/>
              </a:rPr>
              <a:t>abrownieleader@barnowl.com</a:t>
            </a:r>
            <a:endParaRPr lang="en-GB" altLang="en-US" sz="2000" dirty="0">
              <a:solidFill>
                <a:srgbClr val="002060"/>
              </a:solidFill>
            </a:endParaRPr>
          </a:p>
          <a:p>
            <a:pPr eaLnBrk="1" hangingPunct="1"/>
            <a:endParaRPr lang="en-US" altLang="en-US" dirty="0"/>
          </a:p>
        </p:txBody>
      </p:sp>
      <p:sp>
        <p:nvSpPr>
          <p:cNvPr id="22532" name="TextBox 3"/>
          <p:cNvSpPr txBox="1">
            <a:spLocks noChangeArrowheads="1"/>
          </p:cNvSpPr>
          <p:nvPr/>
        </p:nvSpPr>
        <p:spPr bwMode="auto">
          <a:xfrm>
            <a:off x="1476375" y="6165850"/>
            <a:ext cx="6767513" cy="522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a:t>ALL information must be filled in.</a:t>
            </a:r>
          </a:p>
        </p:txBody>
      </p:sp>
      <p:pic>
        <p:nvPicPr>
          <p:cNvPr id="5"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60350"/>
            <a:ext cx="9144000" cy="1052513"/>
          </a:xfrm>
        </p:spPr>
        <p:txBody>
          <a:bodyPr/>
          <a:lstStyle/>
          <a:p>
            <a:pPr algn="l" eaLnBrk="1" hangingPunct="1"/>
            <a:r>
              <a:rPr lang="en-GB" altLang="en-US" sz="3600" b="1">
                <a:latin typeface="Calibri" panose="020F0502020204030204" pitchFamily="34" charset="0"/>
                <a:ea typeface="ＭＳ Ｐゴシック" panose="020B0600070205080204" pitchFamily="34" charset="-128"/>
              </a:rPr>
              <a:t>Physical – Aim  </a:t>
            </a:r>
            <a:r>
              <a:rPr lang="en-GB" altLang="en-US" sz="4000">
                <a:latin typeface="Calibri" panose="020F0502020204030204" pitchFamily="34" charset="0"/>
                <a:ea typeface="ＭＳ Ｐゴシック" panose="020B0600070205080204" pitchFamily="34" charset="-128"/>
              </a:rPr>
              <a:t/>
            </a:r>
            <a:br>
              <a:rPr lang="en-GB" altLang="en-US" sz="4000">
                <a:latin typeface="Calibri" panose="020F0502020204030204" pitchFamily="34" charset="0"/>
                <a:ea typeface="ＭＳ Ｐゴシック" panose="020B0600070205080204" pitchFamily="34" charset="-128"/>
              </a:rPr>
            </a:br>
            <a:endParaRPr lang="en-GB" altLang="en-US" sz="4000" b="1">
              <a:latin typeface="Calibri" panose="020F0502020204030204" pitchFamily="34" charset="0"/>
              <a:ea typeface="ＭＳ Ｐゴシック" panose="020B0600070205080204" pitchFamily="34" charset="-128"/>
            </a:endParaRPr>
          </a:p>
        </p:txBody>
      </p:sp>
      <p:pic>
        <p:nvPicPr>
          <p:cNvPr id="23555" name="Picture 4" descr="DofEswimmer03"/>
          <p:cNvPicPr>
            <a:picLocks noChangeAspect="1" noChangeArrowheads="1"/>
          </p:cNvPicPr>
          <p:nvPr/>
        </p:nvPicPr>
        <p:blipFill>
          <a:blip r:embed="rId3">
            <a:extLst>
              <a:ext uri="{28A0092B-C50C-407E-A947-70E740481C1C}">
                <a14:useLocalDpi xmlns:a14="http://schemas.microsoft.com/office/drawing/2010/main" val="0"/>
              </a:ext>
            </a:extLst>
          </a:blip>
          <a:srcRect l="6044" t="8008"/>
          <a:stretch>
            <a:fillRect/>
          </a:stretch>
        </p:blipFill>
        <p:spPr bwMode="auto">
          <a:xfrm>
            <a:off x="5453063" y="1403350"/>
            <a:ext cx="3690937"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p:cNvSpPr txBox="1">
            <a:spLocks noChangeArrowheads="1"/>
          </p:cNvSpPr>
          <p:nvPr/>
        </p:nvSpPr>
        <p:spPr bwMode="auto">
          <a:xfrm>
            <a:off x="2916238" y="57398"/>
            <a:ext cx="62277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Char char="•"/>
            </a:pPr>
            <a:r>
              <a:rPr lang="en-GB" altLang="en-US" sz="1800" b="0" i="1" dirty="0">
                <a:solidFill>
                  <a:schemeClr val="accent4">
                    <a:lumMod val="50000"/>
                  </a:schemeClr>
                </a:solidFill>
              </a:rPr>
              <a:t>To inspire young people to greater physical fitness</a:t>
            </a:r>
          </a:p>
          <a:p>
            <a:pPr eaLnBrk="1" hangingPunct="1">
              <a:buFont typeface="Arial" panose="020B0604020202020204" pitchFamily="34" charset="0"/>
              <a:buChar char="•"/>
            </a:pPr>
            <a:r>
              <a:rPr lang="en-GB" altLang="en-US" sz="1800" b="0" i="1" dirty="0">
                <a:solidFill>
                  <a:schemeClr val="accent4">
                    <a:lumMod val="50000"/>
                  </a:schemeClr>
                </a:solidFill>
              </a:rPr>
              <a:t>To encourage a healthy lifestyle through participation and        progression in physical activity</a:t>
            </a:r>
          </a:p>
        </p:txBody>
      </p:sp>
      <p:sp>
        <p:nvSpPr>
          <p:cNvPr id="23557" name="Rectangle 3"/>
          <p:cNvSpPr>
            <a:spLocks noGrp="1" noChangeArrowheads="1"/>
          </p:cNvSpPr>
          <p:nvPr>
            <p:ph idx="1"/>
          </p:nvPr>
        </p:nvSpPr>
        <p:spPr>
          <a:xfrm>
            <a:off x="250825" y="1557338"/>
            <a:ext cx="4826000" cy="4679950"/>
          </a:xfrm>
        </p:spPr>
        <p:txBody>
          <a:bodyPr/>
          <a:lstStyle/>
          <a:p>
            <a:pPr marL="0" indent="0" algn="ctr" eaLnBrk="1" hangingPunct="1">
              <a:buFontTx/>
              <a:buNone/>
            </a:pPr>
            <a:r>
              <a:rPr lang="en-GB" altLang="en-US" sz="3600" dirty="0">
                <a:latin typeface="Calibri" panose="020F0502020204030204" pitchFamily="34" charset="0"/>
                <a:ea typeface="ＭＳ Ｐゴシック" panose="020B0600070205080204" pitchFamily="34" charset="-128"/>
              </a:rPr>
              <a:t>In short, anything that requires a sustained level of physical energy when doing an activity.</a:t>
            </a:r>
          </a:p>
          <a:p>
            <a:pPr marL="0" indent="0" algn="ctr" eaLnBrk="1" hangingPunct="1">
              <a:buFontTx/>
              <a:buNone/>
            </a:pPr>
            <a:endParaRPr lang="en-GB" altLang="en-US" sz="3600" dirty="0">
              <a:latin typeface="Calibri" panose="020F0502020204030204" pitchFamily="34" charset="0"/>
              <a:ea typeface="ＭＳ Ｐゴシック" panose="020B0600070205080204" pitchFamily="34" charset="-128"/>
            </a:endParaRPr>
          </a:p>
          <a:p>
            <a:pPr marL="0" indent="0" algn="ctr" eaLnBrk="1" hangingPunct="1">
              <a:buFontTx/>
              <a:buNone/>
            </a:pPr>
            <a:r>
              <a:rPr lang="en-GB" altLang="en-US" sz="3600" dirty="0">
                <a:latin typeface="Calibri" panose="020F0502020204030204" pitchFamily="34" charset="0"/>
                <a:ea typeface="ＭＳ Ｐゴシック" panose="020B0600070205080204" pitchFamily="34" charset="-128"/>
              </a:rPr>
              <a:t>You are free to do this section independently or as part of a team.</a:t>
            </a:r>
          </a:p>
          <a:p>
            <a:pPr marL="0" indent="0" eaLnBrk="1" hangingPunct="1">
              <a:buFontTx/>
              <a:buNone/>
            </a:pPr>
            <a:endParaRPr lang="en-GB" altLang="en-US" sz="3200" b="1" dirty="0">
              <a:latin typeface="Calibri" panose="020F0502020204030204" pitchFamily="34" charset="0"/>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sz="4000" b="1">
                <a:latin typeface="Calibri" panose="020F0502020204030204" pitchFamily="34" charset="0"/>
                <a:ea typeface="ＭＳ Ｐゴシック" panose="020B0600070205080204" pitchFamily="34" charset="-128"/>
              </a:rPr>
              <a:t>Physical categories</a:t>
            </a:r>
          </a:p>
        </p:txBody>
      </p:sp>
      <p:sp>
        <p:nvSpPr>
          <p:cNvPr id="24579" name="Rectangle 37"/>
          <p:cNvSpPr>
            <a:spLocks noGrp="1" noChangeArrowheads="1"/>
          </p:cNvSpPr>
          <p:nvPr>
            <p:ph type="body" sz="half" idx="1"/>
          </p:nvPr>
        </p:nvSpPr>
        <p:spPr>
          <a:xfrm>
            <a:off x="395288" y="1341438"/>
            <a:ext cx="4244975" cy="2447925"/>
          </a:xfrm>
        </p:spPr>
        <p:txBody>
          <a:bodyPr/>
          <a:lstStyle/>
          <a:p>
            <a:pPr eaLnBrk="1" hangingPunct="1"/>
            <a:r>
              <a:rPr lang="en-GB" altLang="en-US" sz="3200">
                <a:latin typeface="Calibri" panose="020F0502020204030204" pitchFamily="34" charset="0"/>
                <a:ea typeface="ＭＳ Ｐゴシック" panose="020B0600070205080204" pitchFamily="34" charset="-128"/>
              </a:rPr>
              <a:t>Team sports	</a:t>
            </a:r>
          </a:p>
          <a:p>
            <a:pPr eaLnBrk="1" hangingPunct="1"/>
            <a:r>
              <a:rPr lang="en-GB" altLang="en-US" sz="3200">
                <a:latin typeface="Calibri" panose="020F0502020204030204" pitchFamily="34" charset="0"/>
                <a:ea typeface="ＭＳ Ｐゴシック" panose="020B0600070205080204" pitchFamily="34" charset="-128"/>
              </a:rPr>
              <a:t>Individual sports</a:t>
            </a:r>
          </a:p>
          <a:p>
            <a:pPr eaLnBrk="1" hangingPunct="1"/>
            <a:r>
              <a:rPr lang="en-GB" altLang="en-US" sz="3200">
                <a:latin typeface="Calibri" panose="020F0502020204030204" pitchFamily="34" charset="0"/>
                <a:ea typeface="ＭＳ Ｐゴシック" panose="020B0600070205080204" pitchFamily="34" charset="-128"/>
              </a:rPr>
              <a:t>Water sports</a:t>
            </a:r>
          </a:p>
          <a:p>
            <a:pPr eaLnBrk="1" hangingPunct="1"/>
            <a:r>
              <a:rPr lang="en-GB" altLang="en-US" sz="3200">
                <a:latin typeface="Calibri" panose="020F0502020204030204" pitchFamily="34" charset="0"/>
                <a:ea typeface="ＭＳ Ｐゴシック" panose="020B0600070205080204" pitchFamily="34" charset="-128"/>
              </a:rPr>
              <a:t>Racquet sports</a:t>
            </a:r>
          </a:p>
          <a:p>
            <a:pPr eaLnBrk="1" hangingPunct="1"/>
            <a:endParaRPr lang="en-GB" altLang="en-US" sz="3200" b="1">
              <a:latin typeface="Calibri" panose="020F0502020204030204" pitchFamily="34" charset="0"/>
              <a:ea typeface="ＭＳ Ｐゴシック" panose="020B0600070205080204" pitchFamily="34" charset="-128"/>
            </a:endParaRPr>
          </a:p>
        </p:txBody>
      </p:sp>
      <p:sp>
        <p:nvSpPr>
          <p:cNvPr id="24580" name="Rectangle 38"/>
          <p:cNvSpPr>
            <a:spLocks noGrp="1" noChangeArrowheads="1"/>
          </p:cNvSpPr>
          <p:nvPr>
            <p:ph type="body" sz="half" idx="2"/>
          </p:nvPr>
        </p:nvSpPr>
        <p:spPr>
          <a:xfrm>
            <a:off x="4643438" y="1341438"/>
            <a:ext cx="4244975" cy="2303462"/>
          </a:xfrm>
        </p:spPr>
        <p:txBody>
          <a:bodyPr/>
          <a:lstStyle/>
          <a:p>
            <a:pPr eaLnBrk="1" hangingPunct="1"/>
            <a:r>
              <a:rPr lang="en-GB" altLang="en-US" sz="3200">
                <a:latin typeface="Calibri" panose="020F0502020204030204" pitchFamily="34" charset="0"/>
                <a:ea typeface="ＭＳ Ｐゴシック" panose="020B0600070205080204" pitchFamily="34" charset="-128"/>
              </a:rPr>
              <a:t>Dance</a:t>
            </a:r>
          </a:p>
          <a:p>
            <a:pPr eaLnBrk="1" hangingPunct="1"/>
            <a:r>
              <a:rPr lang="en-GB" altLang="en-US" sz="3200">
                <a:latin typeface="Calibri" panose="020F0502020204030204" pitchFamily="34" charset="0"/>
                <a:ea typeface="ＭＳ Ｐゴシック" panose="020B0600070205080204" pitchFamily="34" charset="-128"/>
              </a:rPr>
              <a:t>Fitness</a:t>
            </a:r>
          </a:p>
          <a:p>
            <a:pPr eaLnBrk="1" hangingPunct="1"/>
            <a:r>
              <a:rPr lang="en-GB" altLang="en-US" sz="3200">
                <a:latin typeface="Calibri" panose="020F0502020204030204" pitchFamily="34" charset="0"/>
                <a:ea typeface="ＭＳ Ｐゴシック" panose="020B0600070205080204" pitchFamily="34" charset="-128"/>
              </a:rPr>
              <a:t>Extreme sports</a:t>
            </a:r>
          </a:p>
          <a:p>
            <a:pPr eaLnBrk="1" hangingPunct="1"/>
            <a:r>
              <a:rPr lang="en-GB" altLang="en-US" sz="3200">
                <a:latin typeface="Calibri" panose="020F0502020204030204" pitchFamily="34" charset="0"/>
                <a:ea typeface="ＭＳ Ｐゴシック" panose="020B0600070205080204" pitchFamily="34" charset="-128"/>
              </a:rPr>
              <a:t>Martial arts</a:t>
            </a:r>
          </a:p>
        </p:txBody>
      </p:sp>
      <p:pic>
        <p:nvPicPr>
          <p:cNvPr id="24581" name="Picture 31" descr="Mountain bike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2" descr="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33" descr="prev94 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34" descr="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5110163"/>
            <a:ext cx="1763712"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35" descr="prev3 sm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Image result for presdales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600" b="1" dirty="0">
                <a:latin typeface="Calibri" panose="020F0502020204030204" pitchFamily="34" charset="0"/>
                <a:ea typeface="ＭＳ Ｐゴシック" panose="020B0600070205080204" pitchFamily="34" charset="-128"/>
              </a:rPr>
              <a:t>Physical Section</a:t>
            </a:r>
          </a:p>
        </p:txBody>
      </p:sp>
      <p:sp>
        <p:nvSpPr>
          <p:cNvPr id="25603" name="Text Box 2"/>
          <p:cNvSpPr txBox="1">
            <a:spLocks noChangeArrowheads="1"/>
          </p:cNvSpPr>
          <p:nvPr/>
        </p:nvSpPr>
        <p:spPr bwMode="auto">
          <a:xfrm>
            <a:off x="0" y="1773238"/>
            <a:ext cx="9144000" cy="3600450"/>
          </a:xfrm>
          <a:prstGeom prst="rect">
            <a:avLst/>
          </a:prstGeom>
          <a:solidFill>
            <a:srgbClr val="FFFFFF"/>
          </a:solidFill>
          <a:ln w="9525">
            <a:solidFill>
              <a:srgbClr val="000000"/>
            </a:solidFill>
            <a:miter lim="800000"/>
            <a:headEnd/>
            <a:tailEnd/>
          </a:ln>
        </p:spPr>
        <p:txBody>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spcAft>
                <a:spcPts val="1000"/>
              </a:spcAft>
            </a:pPr>
            <a:r>
              <a:rPr lang="en-GB" altLang="en-US" i="1" dirty="0"/>
              <a:t>What activity do you think that you might do for your</a:t>
            </a:r>
            <a:r>
              <a:rPr lang="en-GB" altLang="en-US" u="sng" dirty="0"/>
              <a:t> </a:t>
            </a:r>
            <a:r>
              <a:rPr lang="en-GB" altLang="en-US" dirty="0"/>
              <a:t>Physical</a:t>
            </a:r>
            <a:r>
              <a:rPr lang="en-GB" altLang="en-US" i="1" dirty="0"/>
              <a:t>?  </a:t>
            </a:r>
            <a:endParaRPr lang="en-GB" altLang="en-US" sz="2000" dirty="0"/>
          </a:p>
          <a:p>
            <a:pPr eaLnBrk="1" hangingPunct="1">
              <a:spcAft>
                <a:spcPts val="1000"/>
              </a:spcAft>
            </a:pPr>
            <a:r>
              <a:rPr lang="en-GB" altLang="en-US" sz="2000" dirty="0"/>
              <a:t>Category:                      </a:t>
            </a:r>
            <a:r>
              <a:rPr lang="en-GB" altLang="en-US" sz="2400" b="0" dirty="0">
                <a:solidFill>
                  <a:srgbClr val="FF0000"/>
                </a:solidFill>
                <a:latin typeface="Comic Sans MS" panose="030F0702030302020204" pitchFamily="66" charset="0"/>
              </a:rPr>
              <a:t>	</a:t>
            </a:r>
            <a:r>
              <a:rPr lang="en-GB" altLang="en-US" sz="2000" dirty="0"/>
              <a:t>	Activity:   		</a:t>
            </a:r>
          </a:p>
          <a:p>
            <a:pPr eaLnBrk="1" hangingPunct="1">
              <a:spcAft>
                <a:spcPts val="1000"/>
              </a:spcAft>
            </a:pPr>
            <a:r>
              <a:rPr lang="en-GB" altLang="en-US" sz="2000" dirty="0"/>
              <a:t>What do you want to achieve?  </a:t>
            </a:r>
            <a:endParaRPr lang="en-GB" altLang="en-US" sz="2000" b="0" dirty="0">
              <a:solidFill>
                <a:srgbClr val="FF0000"/>
              </a:solidFill>
              <a:latin typeface="Comic Sans MS" panose="030F0702030302020204" pitchFamily="66" charset="0"/>
            </a:endParaRPr>
          </a:p>
          <a:p>
            <a:pPr eaLnBrk="1" hangingPunct="1">
              <a:spcAft>
                <a:spcPts val="1000"/>
              </a:spcAft>
            </a:pPr>
            <a:r>
              <a:rPr lang="en-GB" altLang="en-US" sz="2000" dirty="0"/>
              <a:t>Location</a:t>
            </a:r>
            <a:r>
              <a:rPr lang="en-GB" altLang="en-US" sz="2400" b="0" dirty="0">
                <a:solidFill>
                  <a:srgbClr val="FF0000"/>
                </a:solidFill>
                <a:latin typeface="Comic Sans MS" panose="030F0702030302020204" pitchFamily="66" charset="0"/>
              </a:rPr>
              <a:t>	</a:t>
            </a:r>
            <a:r>
              <a:rPr lang="en-GB" altLang="en-US" sz="2000" dirty="0"/>
              <a:t>:</a:t>
            </a:r>
            <a:r>
              <a:rPr lang="en-GB" altLang="en-US" sz="2400" b="0" dirty="0">
                <a:solidFill>
                  <a:srgbClr val="FF0000"/>
                </a:solidFill>
                <a:latin typeface="Comic Sans MS" panose="030F0702030302020204" pitchFamily="66" charset="0"/>
              </a:rPr>
              <a:t> </a:t>
            </a:r>
            <a:r>
              <a:rPr lang="en-GB" altLang="en-US" sz="2000" dirty="0"/>
              <a:t>	</a:t>
            </a:r>
          </a:p>
          <a:p>
            <a:pPr eaLnBrk="1" hangingPunct="1">
              <a:spcAft>
                <a:spcPts val="1000"/>
              </a:spcAft>
            </a:pPr>
            <a:r>
              <a:rPr lang="en-GB" altLang="en-US" sz="2000" dirty="0"/>
              <a:t>I could be assessed by </a:t>
            </a:r>
            <a:r>
              <a:rPr lang="en-GB" altLang="en-US" sz="2000" b="0" dirty="0">
                <a:solidFill>
                  <a:srgbClr val="FF0000"/>
                </a:solidFill>
                <a:latin typeface="Comic Sans MS" panose="030F0702030302020204" pitchFamily="66" charset="0"/>
              </a:rPr>
              <a:t>                      </a:t>
            </a:r>
            <a:r>
              <a:rPr lang="en-GB" altLang="en-US" sz="2400" b="0" dirty="0">
                <a:solidFill>
                  <a:srgbClr val="FF0000"/>
                </a:solidFill>
                <a:latin typeface="Comic Sans MS" panose="030F0702030302020204" pitchFamily="66" charset="0"/>
              </a:rPr>
              <a:t> </a:t>
            </a:r>
            <a:r>
              <a:rPr lang="en-GB" altLang="en-US" sz="2000" dirty="0"/>
              <a:t>Phone number: </a:t>
            </a:r>
            <a:endParaRPr lang="en-GB" altLang="en-US" sz="2000" b="0" dirty="0">
              <a:solidFill>
                <a:srgbClr val="FF0000"/>
              </a:solidFill>
              <a:latin typeface="Comic Sans MS" panose="030F0702030302020204" pitchFamily="66" charset="0"/>
            </a:endParaRPr>
          </a:p>
          <a:p>
            <a:pPr eaLnBrk="1" hangingPunct="1"/>
            <a:r>
              <a:rPr lang="en-GB" altLang="en-US" sz="2000" dirty="0"/>
              <a:t>Assessor’s </a:t>
            </a:r>
          </a:p>
          <a:p>
            <a:pPr eaLnBrk="1" hangingPunct="1"/>
            <a:r>
              <a:rPr lang="en-GB" altLang="en-US" sz="2000" dirty="0"/>
              <a:t>Position/Qualification:		Email:	</a:t>
            </a:r>
          </a:p>
          <a:p>
            <a:pPr eaLnBrk="1" hangingPunct="1"/>
            <a:endParaRPr lang="en-US" altLang="en-US" dirty="0"/>
          </a:p>
        </p:txBody>
      </p:sp>
      <p:pic>
        <p:nvPicPr>
          <p:cNvPr id="4"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600" b="1" dirty="0">
                <a:latin typeface="Calibri" panose="020F0502020204030204" pitchFamily="34" charset="0"/>
                <a:ea typeface="ＭＳ Ｐゴシック" panose="020B0600070205080204" pitchFamily="34" charset="-128"/>
              </a:rPr>
              <a:t>Physical Section</a:t>
            </a:r>
          </a:p>
        </p:txBody>
      </p:sp>
      <p:sp>
        <p:nvSpPr>
          <p:cNvPr id="26627" name="Text Box 2"/>
          <p:cNvSpPr txBox="1">
            <a:spLocks noChangeArrowheads="1"/>
          </p:cNvSpPr>
          <p:nvPr/>
        </p:nvSpPr>
        <p:spPr bwMode="auto">
          <a:xfrm>
            <a:off x="0" y="1773238"/>
            <a:ext cx="9144000" cy="3600450"/>
          </a:xfrm>
          <a:prstGeom prst="rect">
            <a:avLst/>
          </a:prstGeom>
          <a:solidFill>
            <a:srgbClr val="FFFFFF"/>
          </a:solidFill>
          <a:ln w="9525">
            <a:solidFill>
              <a:srgbClr val="000000"/>
            </a:solidFill>
            <a:miter lim="800000"/>
            <a:headEnd/>
            <a:tailEnd/>
          </a:ln>
        </p:spPr>
        <p:txBody>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spcAft>
                <a:spcPts val="1000"/>
              </a:spcAft>
            </a:pPr>
            <a:r>
              <a:rPr lang="en-GB" altLang="en-US" i="1" dirty="0"/>
              <a:t>What activity do you think that you might do for your</a:t>
            </a:r>
            <a:r>
              <a:rPr lang="en-GB" altLang="en-US" u="sng" dirty="0"/>
              <a:t> </a:t>
            </a:r>
            <a:r>
              <a:rPr lang="en-GB" altLang="en-US" dirty="0"/>
              <a:t>Physical</a:t>
            </a:r>
            <a:r>
              <a:rPr lang="en-GB" altLang="en-US" i="1" dirty="0"/>
              <a:t>?  </a:t>
            </a:r>
            <a:endParaRPr lang="en-GB" altLang="en-US" sz="2000" dirty="0"/>
          </a:p>
          <a:p>
            <a:pPr eaLnBrk="1" hangingPunct="1">
              <a:spcAft>
                <a:spcPts val="1000"/>
              </a:spcAft>
            </a:pPr>
            <a:r>
              <a:rPr lang="en-GB" altLang="en-US" sz="2000" dirty="0"/>
              <a:t>Category: </a:t>
            </a:r>
            <a:r>
              <a:rPr lang="en-GB" altLang="en-US" sz="2000" dirty="0">
                <a:solidFill>
                  <a:srgbClr val="002060"/>
                </a:solidFill>
              </a:rPr>
              <a:t> </a:t>
            </a:r>
            <a:r>
              <a:rPr lang="en-GB" altLang="en-US" sz="2000" b="0" dirty="0">
                <a:solidFill>
                  <a:srgbClr val="002060"/>
                </a:solidFill>
                <a:latin typeface="Comic Sans MS" panose="030F0702030302020204" pitchFamily="66" charset="0"/>
              </a:rPr>
              <a:t>Fitness</a:t>
            </a:r>
            <a:r>
              <a:rPr lang="en-GB" altLang="en-US" sz="2400" b="0" dirty="0">
                <a:solidFill>
                  <a:srgbClr val="FF0000"/>
                </a:solidFill>
                <a:latin typeface="Comic Sans MS" panose="030F0702030302020204" pitchFamily="66" charset="0"/>
              </a:rPr>
              <a:t>	</a:t>
            </a:r>
            <a:r>
              <a:rPr lang="en-GB" altLang="en-US" sz="2000" dirty="0"/>
              <a:t>	Activity:   </a:t>
            </a:r>
            <a:r>
              <a:rPr lang="en-GB" altLang="en-US" sz="2000" b="0" dirty="0">
                <a:solidFill>
                  <a:srgbClr val="002060"/>
                </a:solidFill>
                <a:latin typeface="Comic Sans MS" panose="030F0702030302020204" pitchFamily="66" charset="0"/>
              </a:rPr>
              <a:t>Running</a:t>
            </a:r>
            <a:r>
              <a:rPr lang="en-GB" altLang="en-US" sz="2000" dirty="0"/>
              <a:t>		</a:t>
            </a:r>
          </a:p>
          <a:p>
            <a:pPr eaLnBrk="1" hangingPunct="1">
              <a:spcAft>
                <a:spcPts val="1000"/>
              </a:spcAft>
            </a:pPr>
            <a:r>
              <a:rPr lang="en-GB" altLang="en-US" sz="2000" dirty="0"/>
              <a:t>What do you want to achieve?  </a:t>
            </a:r>
            <a:r>
              <a:rPr lang="en-GB" altLang="en-US" sz="2000" b="0" dirty="0">
                <a:solidFill>
                  <a:srgbClr val="002060"/>
                </a:solidFill>
                <a:latin typeface="Comic Sans MS" panose="030F0702030302020204" pitchFamily="66" charset="0"/>
              </a:rPr>
              <a:t>Faster Times</a:t>
            </a:r>
          </a:p>
          <a:p>
            <a:pPr eaLnBrk="1" hangingPunct="1">
              <a:spcAft>
                <a:spcPts val="1000"/>
              </a:spcAft>
            </a:pPr>
            <a:r>
              <a:rPr lang="en-GB" altLang="en-US" sz="2000" dirty="0"/>
              <a:t>Location</a:t>
            </a:r>
            <a:r>
              <a:rPr lang="en-GB" altLang="en-US" sz="2400" b="0" dirty="0">
                <a:solidFill>
                  <a:srgbClr val="FF0000"/>
                </a:solidFill>
                <a:latin typeface="Comic Sans MS" panose="030F0702030302020204" pitchFamily="66" charset="0"/>
              </a:rPr>
              <a:t>	</a:t>
            </a:r>
            <a:r>
              <a:rPr lang="en-GB" altLang="en-US" sz="2000" dirty="0"/>
              <a:t>:</a:t>
            </a:r>
            <a:r>
              <a:rPr lang="en-GB" altLang="en-US" sz="2400" b="0" dirty="0">
                <a:solidFill>
                  <a:srgbClr val="FF0000"/>
                </a:solidFill>
                <a:latin typeface="Comic Sans MS" panose="030F0702030302020204" pitchFamily="66" charset="0"/>
              </a:rPr>
              <a:t> </a:t>
            </a:r>
            <a:r>
              <a:rPr lang="en-GB" altLang="en-US" sz="2000" b="0" dirty="0">
                <a:solidFill>
                  <a:srgbClr val="002060"/>
                </a:solidFill>
                <a:latin typeface="Comic Sans MS" panose="030F0702030302020204" pitchFamily="66" charset="0"/>
              </a:rPr>
              <a:t>Ware Running Club, Presdales School, Ware SGX 9XX</a:t>
            </a:r>
            <a:r>
              <a:rPr lang="en-GB" altLang="en-US" sz="2000" dirty="0">
                <a:solidFill>
                  <a:srgbClr val="002060"/>
                </a:solidFill>
              </a:rPr>
              <a:t>	</a:t>
            </a:r>
          </a:p>
          <a:p>
            <a:pPr eaLnBrk="1" hangingPunct="1">
              <a:spcAft>
                <a:spcPts val="1000"/>
              </a:spcAft>
            </a:pPr>
            <a:r>
              <a:rPr lang="en-GB" altLang="en-US" sz="2000" dirty="0"/>
              <a:t>I could be assessed by </a:t>
            </a:r>
            <a:r>
              <a:rPr lang="en-GB" altLang="en-US" sz="2000" b="0" dirty="0">
                <a:solidFill>
                  <a:srgbClr val="002060"/>
                </a:solidFill>
                <a:latin typeface="Comic Sans MS" panose="030F0702030302020204" pitchFamily="66" charset="0"/>
              </a:rPr>
              <a:t>Ms A Running Coach</a:t>
            </a:r>
            <a:r>
              <a:rPr lang="en-GB" altLang="en-US" sz="2400" b="0" dirty="0">
                <a:solidFill>
                  <a:srgbClr val="002060"/>
                </a:solidFill>
                <a:latin typeface="Comic Sans MS" panose="030F0702030302020204" pitchFamily="66" charset="0"/>
              </a:rPr>
              <a:t> </a:t>
            </a:r>
            <a:r>
              <a:rPr lang="en-GB" altLang="en-US" sz="2000" dirty="0"/>
              <a:t>Phone number: </a:t>
            </a:r>
            <a:r>
              <a:rPr lang="en-GB" altLang="en-US" sz="2000" b="0" dirty="0">
                <a:solidFill>
                  <a:srgbClr val="002060"/>
                </a:solidFill>
                <a:latin typeface="Comic Sans MS" panose="030F0702030302020204" pitchFamily="66" charset="0"/>
              </a:rPr>
              <a:t>01992 567890</a:t>
            </a:r>
          </a:p>
          <a:p>
            <a:pPr eaLnBrk="1" hangingPunct="1"/>
            <a:r>
              <a:rPr lang="en-GB" altLang="en-US" sz="2000" dirty="0"/>
              <a:t>Assessor’s </a:t>
            </a:r>
          </a:p>
          <a:p>
            <a:pPr eaLnBrk="1" hangingPunct="1"/>
            <a:r>
              <a:rPr lang="en-GB" altLang="en-US" sz="2000" dirty="0"/>
              <a:t>Position/Qualification:	</a:t>
            </a:r>
            <a:r>
              <a:rPr lang="en-GB" altLang="en-US" sz="2000" b="0" dirty="0">
                <a:solidFill>
                  <a:srgbClr val="002060"/>
                </a:solidFill>
                <a:latin typeface="Comic Sans MS" panose="030F0702030302020204" pitchFamily="66" charset="0"/>
              </a:rPr>
              <a:t>Running Coach</a:t>
            </a:r>
            <a:r>
              <a:rPr lang="en-GB" altLang="en-US" sz="2000" dirty="0"/>
              <a:t>	Email:	</a:t>
            </a:r>
            <a:r>
              <a:rPr lang="en-GB" altLang="en-US" sz="2000" b="0" dirty="0">
                <a:solidFill>
                  <a:srgbClr val="002060"/>
                </a:solidFill>
                <a:latin typeface="Comic Sans MS" panose="030F0702030302020204" pitchFamily="66" charset="0"/>
              </a:rPr>
              <a:t>acoach@running.com</a:t>
            </a:r>
            <a:endParaRPr lang="en-GB" altLang="en-US" sz="2000" dirty="0">
              <a:solidFill>
                <a:srgbClr val="002060"/>
              </a:solidFill>
            </a:endParaRPr>
          </a:p>
          <a:p>
            <a:pPr eaLnBrk="1" hangingPunct="1"/>
            <a:endParaRPr lang="en-US" altLang="en-US" dirty="0"/>
          </a:p>
        </p:txBody>
      </p:sp>
      <p:sp>
        <p:nvSpPr>
          <p:cNvPr id="26628" name="TextBox 3"/>
          <p:cNvSpPr txBox="1">
            <a:spLocks noChangeArrowheads="1"/>
          </p:cNvSpPr>
          <p:nvPr/>
        </p:nvSpPr>
        <p:spPr bwMode="auto">
          <a:xfrm>
            <a:off x="1547813" y="5732463"/>
            <a:ext cx="6769100"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a:t>ALL information must be filled in.</a:t>
            </a:r>
          </a:p>
        </p:txBody>
      </p:sp>
      <p:pic>
        <p:nvPicPr>
          <p:cNvPr id="5"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1520" y="72231"/>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3D4242"/>
                </a:solidFill>
                <a:latin typeface="+mj-lt"/>
                <a:ea typeface="ＭＳ Ｐゴシック" charset="-128"/>
                <a:cs typeface="ＭＳ Ｐゴシック"/>
              </a:defRPr>
            </a:lvl1pPr>
            <a:lvl2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2pPr>
            <a:lvl3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3pPr>
            <a:lvl4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4pPr>
            <a:lvl5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5pPr>
            <a:lvl6pPr marL="457200" algn="ctr" rtl="0" fontAlgn="base">
              <a:spcBef>
                <a:spcPct val="0"/>
              </a:spcBef>
              <a:spcAft>
                <a:spcPct val="0"/>
              </a:spcAft>
              <a:defRPr sz="3200">
                <a:solidFill>
                  <a:srgbClr val="3D4242"/>
                </a:solidFill>
                <a:latin typeface="Georgia" charset="0"/>
              </a:defRPr>
            </a:lvl6pPr>
            <a:lvl7pPr marL="914400" algn="ctr" rtl="0" fontAlgn="base">
              <a:spcBef>
                <a:spcPct val="0"/>
              </a:spcBef>
              <a:spcAft>
                <a:spcPct val="0"/>
              </a:spcAft>
              <a:defRPr sz="3200">
                <a:solidFill>
                  <a:srgbClr val="3D4242"/>
                </a:solidFill>
                <a:latin typeface="Georgia" charset="0"/>
              </a:defRPr>
            </a:lvl7pPr>
            <a:lvl8pPr marL="1371600" algn="ctr" rtl="0" fontAlgn="base">
              <a:spcBef>
                <a:spcPct val="0"/>
              </a:spcBef>
              <a:spcAft>
                <a:spcPct val="0"/>
              </a:spcAft>
              <a:defRPr sz="3200">
                <a:solidFill>
                  <a:srgbClr val="3D4242"/>
                </a:solidFill>
                <a:latin typeface="Georgia" charset="0"/>
              </a:defRPr>
            </a:lvl8pPr>
            <a:lvl9pPr marL="1828800" algn="ctr" rtl="0" fontAlgn="base">
              <a:spcBef>
                <a:spcPct val="0"/>
              </a:spcBef>
              <a:spcAft>
                <a:spcPct val="0"/>
              </a:spcAft>
              <a:defRPr sz="3200">
                <a:solidFill>
                  <a:srgbClr val="3D4242"/>
                </a:solidFill>
                <a:latin typeface="Georgia" charset="0"/>
              </a:defRPr>
            </a:lvl9pPr>
          </a:lstStyle>
          <a:p>
            <a:pPr algn="l" eaLnBrk="1" hangingPunct="1"/>
            <a:r>
              <a:rPr lang="en-GB" altLang="en-US" sz="4000" b="1" kern="0" dirty="0">
                <a:latin typeface="Calibri" panose="020F0502020204030204" pitchFamily="34" charset="0"/>
                <a:ea typeface="ＭＳ Ｐゴシック" panose="020B0600070205080204" pitchFamily="34" charset="-128"/>
              </a:rPr>
              <a:t>Skills – Aim </a:t>
            </a:r>
          </a:p>
        </p:txBody>
      </p:sp>
      <p:sp>
        <p:nvSpPr>
          <p:cNvPr id="8" name="TextBox 5"/>
          <p:cNvSpPr txBox="1">
            <a:spLocks noChangeArrowheads="1"/>
          </p:cNvSpPr>
          <p:nvPr/>
        </p:nvSpPr>
        <p:spPr bwMode="auto">
          <a:xfrm>
            <a:off x="3168079" y="262389"/>
            <a:ext cx="5940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r>
              <a:rPr lang="en-GB" altLang="en-US" sz="1800" b="0" i="1" dirty="0">
                <a:solidFill>
                  <a:schemeClr val="accent4">
                    <a:lumMod val="50000"/>
                  </a:schemeClr>
                </a:solidFill>
              </a:rPr>
              <a:t>To inspire young people to develop practical and social skills and personal interests.</a:t>
            </a:r>
          </a:p>
        </p:txBody>
      </p:sp>
      <p:sp>
        <p:nvSpPr>
          <p:cNvPr id="10" name="Rectangle 3"/>
          <p:cNvSpPr txBox="1">
            <a:spLocks noChangeArrowheads="1"/>
          </p:cNvSpPr>
          <p:nvPr/>
        </p:nvSpPr>
        <p:spPr bwMode="auto">
          <a:xfrm>
            <a:off x="250825" y="1474936"/>
            <a:ext cx="5113338"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GB" altLang="en-US" b="0" kern="0" dirty="0">
                <a:latin typeface="Calibri" panose="020F0502020204030204" pitchFamily="34" charset="0"/>
                <a:ea typeface="ＭＳ Ｐゴシック" panose="020B0600070205080204" pitchFamily="34" charset="-128"/>
              </a:rPr>
              <a:t>You must be able to prove that you have broadened your understanding and increased your expertise in the chosen skill.</a:t>
            </a:r>
          </a:p>
          <a:p>
            <a:pPr marL="0" indent="0">
              <a:buNone/>
            </a:pPr>
            <a:endParaRPr lang="en-GB" altLang="en-US" b="0" kern="0" dirty="0">
              <a:latin typeface="Calibri" panose="020F0502020204030204" pitchFamily="34" charset="0"/>
              <a:ea typeface="ＭＳ Ｐゴシック" panose="020B0600070205080204" pitchFamily="34" charset="-128"/>
            </a:endParaRPr>
          </a:p>
          <a:p>
            <a:pPr marL="0" indent="0">
              <a:buNone/>
            </a:pPr>
            <a:r>
              <a:rPr lang="en-GB" altLang="en-US" b="0" kern="0" dirty="0">
                <a:latin typeface="Calibri" panose="020F0502020204030204" pitchFamily="34" charset="0"/>
                <a:ea typeface="ＭＳ Ｐゴシック" panose="020B0600070205080204" pitchFamily="34" charset="-128"/>
              </a:rPr>
              <a:t>The key word is </a:t>
            </a:r>
            <a:r>
              <a:rPr lang="en-GB" altLang="en-US" kern="0" dirty="0">
                <a:solidFill>
                  <a:srgbClr val="FF0000"/>
                </a:solidFill>
                <a:latin typeface="Calibri" panose="020F0502020204030204" pitchFamily="34" charset="0"/>
                <a:ea typeface="ＭＳ Ｐゴシック" panose="020B0600070205080204" pitchFamily="34" charset="-128"/>
              </a:rPr>
              <a:t>progression</a:t>
            </a:r>
            <a:r>
              <a:rPr lang="en-GB" altLang="en-US" b="0" kern="0" dirty="0">
                <a:solidFill>
                  <a:srgbClr val="FF0000"/>
                </a:solidFill>
                <a:latin typeface="Calibri" panose="020F0502020204030204" pitchFamily="34" charset="0"/>
                <a:ea typeface="ＭＳ Ｐゴシック" panose="020B0600070205080204" pitchFamily="34" charset="-128"/>
              </a:rPr>
              <a:t>.</a:t>
            </a:r>
          </a:p>
        </p:txBody>
      </p:sp>
      <p:pic>
        <p:nvPicPr>
          <p:cNvPr id="11" name="Picture 4" descr="prev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484313"/>
            <a:ext cx="30861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323528" y="4725168"/>
            <a:ext cx="40671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spcBef>
                <a:spcPct val="20000"/>
              </a:spcBef>
            </a:pPr>
            <a:r>
              <a:rPr lang="en-GB" altLang="en-US" b="0" dirty="0"/>
              <a:t>Activities can be undertaken on either an individual or group basis.</a:t>
            </a:r>
            <a:endParaRPr lang="en-GB" altLang="en-US" sz="3600" dirty="0"/>
          </a:p>
        </p:txBody>
      </p:sp>
    </p:spTree>
    <p:extLst>
      <p:ext uri="{BB962C8B-B14F-4D97-AF65-F5344CB8AC3E}">
        <p14:creationId xmlns:p14="http://schemas.microsoft.com/office/powerpoint/2010/main" val="4092695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sz="4000" b="1" dirty="0">
                <a:latin typeface="Calibri" panose="020F0502020204030204" pitchFamily="34" charset="0"/>
                <a:ea typeface="ＭＳ Ｐゴシック" panose="020B0600070205080204" pitchFamily="34" charset="-128"/>
              </a:rPr>
              <a:t>Skill categories</a:t>
            </a:r>
          </a:p>
        </p:txBody>
      </p:sp>
      <p:pic>
        <p:nvPicPr>
          <p:cNvPr id="10" name="Picture 6" descr="Image result for presdale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9"/>
          <p:cNvSpPr txBox="1">
            <a:spLocks noChangeArrowheads="1"/>
          </p:cNvSpPr>
          <p:nvPr/>
        </p:nvSpPr>
        <p:spPr bwMode="auto">
          <a:xfrm>
            <a:off x="250825" y="1310903"/>
            <a:ext cx="424497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1800">
                <a:solidFill>
                  <a:schemeClr val="tx1"/>
                </a:solidFill>
                <a:latin typeface="+mn-lt"/>
                <a:ea typeface="ＭＳ Ｐゴシック" charset="-128"/>
              </a:defRPr>
            </a:lvl6pPr>
            <a:lvl7pPr marL="2971800" indent="-228600" algn="l" rtl="0" fontAlgn="base">
              <a:spcBef>
                <a:spcPct val="20000"/>
              </a:spcBef>
              <a:spcAft>
                <a:spcPct val="0"/>
              </a:spcAft>
              <a:buChar char="»"/>
              <a:defRPr sz="1800">
                <a:solidFill>
                  <a:schemeClr val="tx1"/>
                </a:solidFill>
                <a:latin typeface="+mn-lt"/>
                <a:ea typeface="ＭＳ Ｐゴシック" charset="-128"/>
              </a:defRPr>
            </a:lvl7pPr>
            <a:lvl8pPr marL="3429000" indent="-228600" algn="l" rtl="0" fontAlgn="base">
              <a:spcBef>
                <a:spcPct val="20000"/>
              </a:spcBef>
              <a:spcAft>
                <a:spcPct val="0"/>
              </a:spcAft>
              <a:buChar char="»"/>
              <a:defRPr sz="1800">
                <a:solidFill>
                  <a:schemeClr val="tx1"/>
                </a:solidFill>
                <a:latin typeface="+mn-lt"/>
                <a:ea typeface="ＭＳ Ｐゴシック" charset="-128"/>
              </a:defRPr>
            </a:lvl8pPr>
            <a:lvl9pPr marL="3886200" indent="-228600" algn="l" rtl="0" fontAlgn="base">
              <a:spcBef>
                <a:spcPct val="20000"/>
              </a:spcBef>
              <a:spcAft>
                <a:spcPct val="0"/>
              </a:spcAft>
              <a:buChar char="»"/>
              <a:defRPr sz="1800">
                <a:solidFill>
                  <a:schemeClr val="tx1"/>
                </a:solidFill>
                <a:latin typeface="+mn-lt"/>
                <a:ea typeface="ＭＳ Ｐゴシック" charset="-128"/>
              </a:defRPr>
            </a:lvl9pPr>
          </a:lstStyle>
          <a:p>
            <a:pPr eaLnBrk="1" hangingPunct="1"/>
            <a:r>
              <a:rPr lang="en-GB" altLang="en-US" sz="3200" b="0" kern="0" dirty="0">
                <a:latin typeface="Calibri" panose="020F0502020204030204" pitchFamily="34" charset="0"/>
                <a:ea typeface="ＭＳ Ｐゴシック" panose="020B0600070205080204" pitchFamily="34" charset="-128"/>
              </a:rPr>
              <a:t>Creative arts</a:t>
            </a:r>
          </a:p>
          <a:p>
            <a:pPr eaLnBrk="1" hangingPunct="1"/>
            <a:r>
              <a:rPr lang="en-GB" altLang="en-US" sz="3200" b="0" kern="0" dirty="0">
                <a:latin typeface="Calibri" panose="020F0502020204030204" pitchFamily="34" charset="0"/>
                <a:ea typeface="ＭＳ Ｐゴシック" panose="020B0600070205080204" pitchFamily="34" charset="-128"/>
              </a:rPr>
              <a:t>Performance arts</a:t>
            </a:r>
          </a:p>
          <a:p>
            <a:pPr eaLnBrk="1" hangingPunct="1"/>
            <a:r>
              <a:rPr lang="en-GB" altLang="en-US" sz="3200" b="0" kern="0" dirty="0">
                <a:latin typeface="Calibri" panose="020F0502020204030204" pitchFamily="34" charset="0"/>
                <a:ea typeface="ＭＳ Ｐゴシック" panose="020B0600070205080204" pitchFamily="34" charset="-128"/>
              </a:rPr>
              <a:t>Science and technology</a:t>
            </a:r>
          </a:p>
          <a:p>
            <a:pPr eaLnBrk="1" hangingPunct="1"/>
            <a:r>
              <a:rPr lang="en-GB" altLang="en-US" sz="3200" b="0" kern="0" dirty="0">
                <a:latin typeface="Calibri" panose="020F0502020204030204" pitchFamily="34" charset="0"/>
                <a:ea typeface="ＭＳ Ｐゴシック" panose="020B0600070205080204" pitchFamily="34" charset="-128"/>
              </a:rPr>
              <a:t>Care of animals</a:t>
            </a:r>
          </a:p>
          <a:p>
            <a:pPr eaLnBrk="1" hangingPunct="1"/>
            <a:r>
              <a:rPr lang="en-GB" altLang="en-US" sz="3200" b="0" kern="0" dirty="0">
                <a:latin typeface="Calibri" panose="020F0502020204030204" pitchFamily="34" charset="0"/>
                <a:ea typeface="ＭＳ Ｐゴシック" panose="020B0600070205080204" pitchFamily="34" charset="-128"/>
              </a:rPr>
              <a:t>Music </a:t>
            </a:r>
          </a:p>
          <a:p>
            <a:pPr eaLnBrk="1" hangingPunct="1"/>
            <a:endParaRPr lang="en-GB" altLang="en-US" sz="3200" b="1" kern="0" dirty="0">
              <a:latin typeface="Calibri" panose="020F0502020204030204" pitchFamily="34" charset="0"/>
              <a:ea typeface="ＭＳ Ｐゴシック" panose="020B0600070205080204" pitchFamily="34" charset="-128"/>
            </a:endParaRPr>
          </a:p>
        </p:txBody>
      </p:sp>
      <p:sp>
        <p:nvSpPr>
          <p:cNvPr id="17" name="Rectangle 30"/>
          <p:cNvSpPr txBox="1">
            <a:spLocks noChangeArrowheads="1"/>
          </p:cNvSpPr>
          <p:nvPr/>
        </p:nvSpPr>
        <p:spPr bwMode="auto">
          <a:xfrm>
            <a:off x="4648200" y="1223789"/>
            <a:ext cx="424497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1800">
                <a:solidFill>
                  <a:schemeClr val="tx1"/>
                </a:solidFill>
                <a:latin typeface="+mn-lt"/>
                <a:ea typeface="ＭＳ Ｐゴシック" charset="-128"/>
              </a:defRPr>
            </a:lvl6pPr>
            <a:lvl7pPr marL="2971800" indent="-228600" algn="l" rtl="0" fontAlgn="base">
              <a:spcBef>
                <a:spcPct val="20000"/>
              </a:spcBef>
              <a:spcAft>
                <a:spcPct val="0"/>
              </a:spcAft>
              <a:buChar char="»"/>
              <a:defRPr sz="1800">
                <a:solidFill>
                  <a:schemeClr val="tx1"/>
                </a:solidFill>
                <a:latin typeface="+mn-lt"/>
                <a:ea typeface="ＭＳ Ｐゴシック" charset="-128"/>
              </a:defRPr>
            </a:lvl7pPr>
            <a:lvl8pPr marL="3429000" indent="-228600" algn="l" rtl="0" fontAlgn="base">
              <a:spcBef>
                <a:spcPct val="20000"/>
              </a:spcBef>
              <a:spcAft>
                <a:spcPct val="0"/>
              </a:spcAft>
              <a:buChar char="»"/>
              <a:defRPr sz="1800">
                <a:solidFill>
                  <a:schemeClr val="tx1"/>
                </a:solidFill>
                <a:latin typeface="+mn-lt"/>
                <a:ea typeface="ＭＳ Ｐゴシック" charset="-128"/>
              </a:defRPr>
            </a:lvl8pPr>
            <a:lvl9pPr marL="3886200" indent="-228600" algn="l" rtl="0" fontAlgn="base">
              <a:spcBef>
                <a:spcPct val="20000"/>
              </a:spcBef>
              <a:spcAft>
                <a:spcPct val="0"/>
              </a:spcAft>
              <a:buChar char="»"/>
              <a:defRPr sz="1800">
                <a:solidFill>
                  <a:schemeClr val="tx1"/>
                </a:solidFill>
                <a:latin typeface="+mn-lt"/>
                <a:ea typeface="ＭＳ Ｐゴシック" charset="-128"/>
              </a:defRPr>
            </a:lvl9pPr>
          </a:lstStyle>
          <a:p>
            <a:pPr eaLnBrk="1" hangingPunct="1"/>
            <a:r>
              <a:rPr lang="en-GB" altLang="en-US" sz="3200" b="0" kern="0" dirty="0">
                <a:latin typeface="Calibri" panose="020F0502020204030204" pitchFamily="34" charset="0"/>
                <a:ea typeface="ＭＳ Ｐゴシック" panose="020B0600070205080204" pitchFamily="34" charset="-128"/>
              </a:rPr>
              <a:t>Life skills</a:t>
            </a:r>
          </a:p>
          <a:p>
            <a:pPr eaLnBrk="1" hangingPunct="1"/>
            <a:r>
              <a:rPr lang="en-GB" altLang="en-US" sz="3200" b="0" kern="0" dirty="0">
                <a:latin typeface="Calibri" panose="020F0502020204030204" pitchFamily="34" charset="0"/>
                <a:ea typeface="ＭＳ Ｐゴシック" panose="020B0600070205080204" pitchFamily="34" charset="-128"/>
              </a:rPr>
              <a:t>Learning and collecting</a:t>
            </a:r>
          </a:p>
          <a:p>
            <a:pPr eaLnBrk="1" hangingPunct="1"/>
            <a:r>
              <a:rPr lang="en-GB" altLang="en-US" sz="3200" b="0" kern="0" dirty="0">
                <a:latin typeface="Calibri" panose="020F0502020204030204" pitchFamily="34" charset="0"/>
                <a:ea typeface="ＭＳ Ｐゴシック" panose="020B0600070205080204" pitchFamily="34" charset="-128"/>
              </a:rPr>
              <a:t>Media and communication</a:t>
            </a:r>
          </a:p>
          <a:p>
            <a:pPr eaLnBrk="1" hangingPunct="1"/>
            <a:r>
              <a:rPr lang="en-GB" altLang="en-US" sz="3200" b="0" kern="0" dirty="0">
                <a:latin typeface="Calibri" panose="020F0502020204030204" pitchFamily="34" charset="0"/>
                <a:ea typeface="ＭＳ Ｐゴシック" panose="020B0600070205080204" pitchFamily="34" charset="-128"/>
              </a:rPr>
              <a:t>Natural world</a:t>
            </a:r>
          </a:p>
          <a:p>
            <a:pPr eaLnBrk="1" hangingPunct="1"/>
            <a:r>
              <a:rPr lang="en-GB" altLang="en-US" sz="3200" b="0" kern="0" dirty="0">
                <a:latin typeface="Calibri" panose="020F0502020204030204" pitchFamily="34" charset="0"/>
                <a:ea typeface="ＭＳ Ｐゴシック" panose="020B0600070205080204" pitchFamily="34" charset="-128"/>
              </a:rPr>
              <a:t>Games and sports</a:t>
            </a:r>
          </a:p>
          <a:p>
            <a:pPr eaLnBrk="1" hangingPunct="1"/>
            <a:endParaRPr lang="en-GB" altLang="en-US" sz="2400" b="1" kern="0" dirty="0">
              <a:ea typeface="ＭＳ Ｐゴシック" panose="020B0600070205080204" pitchFamily="34" charset="-128"/>
            </a:endParaRPr>
          </a:p>
        </p:txBody>
      </p:sp>
      <p:pic>
        <p:nvPicPr>
          <p:cNvPr id="18" name="Picture 4" descr="prev105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prev60 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5110163"/>
            <a:ext cx="1763712"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S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3"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prev77 sm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prev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407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600" b="1" dirty="0">
                <a:latin typeface="Calibri" panose="020F0502020204030204" pitchFamily="34" charset="0"/>
                <a:ea typeface="ＭＳ Ｐゴシック" panose="020B0600070205080204" pitchFamily="34" charset="-128"/>
              </a:rPr>
              <a:t>Skill Section</a:t>
            </a:r>
          </a:p>
        </p:txBody>
      </p:sp>
      <p:sp>
        <p:nvSpPr>
          <p:cNvPr id="25603" name="Text Box 2"/>
          <p:cNvSpPr txBox="1">
            <a:spLocks noChangeArrowheads="1"/>
          </p:cNvSpPr>
          <p:nvPr/>
        </p:nvSpPr>
        <p:spPr bwMode="auto">
          <a:xfrm>
            <a:off x="0" y="1773238"/>
            <a:ext cx="9144000" cy="3600450"/>
          </a:xfrm>
          <a:prstGeom prst="rect">
            <a:avLst/>
          </a:prstGeom>
          <a:solidFill>
            <a:srgbClr val="FFFFFF"/>
          </a:solidFill>
          <a:ln w="9525">
            <a:solidFill>
              <a:srgbClr val="000000"/>
            </a:solidFill>
            <a:miter lim="800000"/>
            <a:headEnd/>
            <a:tailEnd/>
          </a:ln>
        </p:spPr>
        <p:txBody>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spcAft>
                <a:spcPts val="1000"/>
              </a:spcAft>
            </a:pPr>
            <a:r>
              <a:rPr lang="en-GB" altLang="en-US" i="1"/>
              <a:t>What activity do you think that you might do for your</a:t>
            </a:r>
            <a:r>
              <a:rPr lang="en-GB" altLang="en-US" u="sng"/>
              <a:t> </a:t>
            </a:r>
            <a:r>
              <a:rPr lang="en-GB" altLang="en-US"/>
              <a:t>Physical</a:t>
            </a:r>
            <a:r>
              <a:rPr lang="en-GB" altLang="en-US" i="1"/>
              <a:t>?  </a:t>
            </a:r>
            <a:endParaRPr lang="en-GB" altLang="en-US" sz="2000"/>
          </a:p>
          <a:p>
            <a:pPr eaLnBrk="1" hangingPunct="1">
              <a:spcAft>
                <a:spcPts val="1000"/>
              </a:spcAft>
            </a:pPr>
            <a:r>
              <a:rPr lang="en-GB" altLang="en-US" sz="2000"/>
              <a:t>Category:                      </a:t>
            </a:r>
            <a:r>
              <a:rPr lang="en-GB" altLang="en-US" sz="2400" b="0">
                <a:solidFill>
                  <a:srgbClr val="FF0000"/>
                </a:solidFill>
                <a:latin typeface="Comic Sans MS" panose="030F0702030302020204" pitchFamily="66" charset="0"/>
              </a:rPr>
              <a:t>	</a:t>
            </a:r>
            <a:r>
              <a:rPr lang="en-GB" altLang="en-US" sz="2000"/>
              <a:t>	Activity:   		</a:t>
            </a:r>
          </a:p>
          <a:p>
            <a:pPr eaLnBrk="1" hangingPunct="1">
              <a:spcAft>
                <a:spcPts val="1000"/>
              </a:spcAft>
            </a:pPr>
            <a:r>
              <a:rPr lang="en-GB" altLang="en-US" sz="2000"/>
              <a:t>What do you want to achieve?  </a:t>
            </a:r>
            <a:endParaRPr lang="en-GB" altLang="en-US" sz="2000" b="0">
              <a:solidFill>
                <a:srgbClr val="FF0000"/>
              </a:solidFill>
              <a:latin typeface="Comic Sans MS" panose="030F0702030302020204" pitchFamily="66" charset="0"/>
            </a:endParaRPr>
          </a:p>
          <a:p>
            <a:pPr eaLnBrk="1" hangingPunct="1">
              <a:spcAft>
                <a:spcPts val="1000"/>
              </a:spcAft>
            </a:pPr>
            <a:r>
              <a:rPr lang="en-GB" altLang="en-US" sz="2000"/>
              <a:t>Location</a:t>
            </a:r>
            <a:r>
              <a:rPr lang="en-GB" altLang="en-US" sz="2400" b="0">
                <a:solidFill>
                  <a:srgbClr val="FF0000"/>
                </a:solidFill>
                <a:latin typeface="Comic Sans MS" panose="030F0702030302020204" pitchFamily="66" charset="0"/>
              </a:rPr>
              <a:t>	</a:t>
            </a:r>
            <a:r>
              <a:rPr lang="en-GB" altLang="en-US" sz="2000"/>
              <a:t>:</a:t>
            </a:r>
            <a:r>
              <a:rPr lang="en-GB" altLang="en-US" sz="2400" b="0">
                <a:solidFill>
                  <a:srgbClr val="FF0000"/>
                </a:solidFill>
                <a:latin typeface="Comic Sans MS" panose="030F0702030302020204" pitchFamily="66" charset="0"/>
              </a:rPr>
              <a:t> </a:t>
            </a:r>
            <a:r>
              <a:rPr lang="en-GB" altLang="en-US" sz="2000"/>
              <a:t>	</a:t>
            </a:r>
          </a:p>
          <a:p>
            <a:pPr eaLnBrk="1" hangingPunct="1">
              <a:spcAft>
                <a:spcPts val="1000"/>
              </a:spcAft>
            </a:pPr>
            <a:r>
              <a:rPr lang="en-GB" altLang="en-US" sz="2000"/>
              <a:t>I could be assessed by </a:t>
            </a:r>
            <a:r>
              <a:rPr lang="en-GB" altLang="en-US" sz="2000" b="0">
                <a:solidFill>
                  <a:srgbClr val="FF0000"/>
                </a:solidFill>
                <a:latin typeface="Comic Sans MS" panose="030F0702030302020204" pitchFamily="66" charset="0"/>
              </a:rPr>
              <a:t>                      </a:t>
            </a:r>
            <a:r>
              <a:rPr lang="en-GB" altLang="en-US" sz="2400" b="0">
                <a:solidFill>
                  <a:srgbClr val="FF0000"/>
                </a:solidFill>
                <a:latin typeface="Comic Sans MS" panose="030F0702030302020204" pitchFamily="66" charset="0"/>
              </a:rPr>
              <a:t> </a:t>
            </a:r>
            <a:r>
              <a:rPr lang="en-GB" altLang="en-US" sz="2000"/>
              <a:t>Phone number: </a:t>
            </a:r>
            <a:endParaRPr lang="en-GB" altLang="en-US" sz="2000" b="0">
              <a:solidFill>
                <a:srgbClr val="FF0000"/>
              </a:solidFill>
              <a:latin typeface="Comic Sans MS" panose="030F0702030302020204" pitchFamily="66" charset="0"/>
            </a:endParaRPr>
          </a:p>
          <a:p>
            <a:pPr eaLnBrk="1" hangingPunct="1"/>
            <a:r>
              <a:rPr lang="en-GB" altLang="en-US" sz="2000"/>
              <a:t>Assessor’s </a:t>
            </a:r>
          </a:p>
          <a:p>
            <a:pPr eaLnBrk="1" hangingPunct="1"/>
            <a:r>
              <a:rPr lang="en-GB" altLang="en-US" sz="2000"/>
              <a:t>Position/Qualification:		Email:	</a:t>
            </a:r>
          </a:p>
          <a:p>
            <a:pPr eaLnBrk="1" hangingPunct="1"/>
            <a:endParaRPr lang="en-US" altLang="en-US"/>
          </a:p>
        </p:txBody>
      </p:sp>
      <p:pic>
        <p:nvPicPr>
          <p:cNvPr id="4"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426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600" b="1" dirty="0">
                <a:latin typeface="Calibri" panose="020F0502020204030204" pitchFamily="34" charset="0"/>
                <a:ea typeface="ＭＳ Ｐゴシック" panose="020B0600070205080204" pitchFamily="34" charset="-128"/>
              </a:rPr>
              <a:t>Skill Section</a:t>
            </a:r>
          </a:p>
        </p:txBody>
      </p:sp>
      <p:sp>
        <p:nvSpPr>
          <p:cNvPr id="26628" name="TextBox 3"/>
          <p:cNvSpPr txBox="1">
            <a:spLocks noChangeArrowheads="1"/>
          </p:cNvSpPr>
          <p:nvPr/>
        </p:nvSpPr>
        <p:spPr bwMode="auto">
          <a:xfrm>
            <a:off x="1547813" y="5732463"/>
            <a:ext cx="6769100"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a:t>ALL information must be filled in.</a:t>
            </a:r>
          </a:p>
        </p:txBody>
      </p:sp>
      <p:pic>
        <p:nvPicPr>
          <p:cNvPr id="5"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
          <p:cNvSpPr txBox="1">
            <a:spLocks noChangeArrowheads="1"/>
          </p:cNvSpPr>
          <p:nvPr/>
        </p:nvSpPr>
        <p:spPr bwMode="auto">
          <a:xfrm>
            <a:off x="0" y="1773238"/>
            <a:ext cx="9144000" cy="3600450"/>
          </a:xfrm>
          <a:prstGeom prst="rect">
            <a:avLst/>
          </a:prstGeom>
          <a:solidFill>
            <a:srgbClr val="FFFFFF"/>
          </a:solidFill>
          <a:ln w="9525">
            <a:solidFill>
              <a:srgbClr val="000000"/>
            </a:solidFill>
            <a:miter lim="800000"/>
            <a:headEnd/>
            <a:tailEnd/>
          </a:ln>
        </p:spPr>
        <p:txBody>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spcAft>
                <a:spcPts val="1000"/>
              </a:spcAft>
            </a:pPr>
            <a:r>
              <a:rPr lang="en-GB" altLang="en-US" i="1" dirty="0"/>
              <a:t>What activity do you think that you might do for your</a:t>
            </a:r>
            <a:r>
              <a:rPr lang="en-GB" altLang="en-US" u="sng" dirty="0"/>
              <a:t> </a:t>
            </a:r>
            <a:r>
              <a:rPr lang="en-GB" altLang="en-US" i="1" dirty="0"/>
              <a:t>Skill?  </a:t>
            </a:r>
            <a:endParaRPr lang="en-GB" altLang="en-US" sz="2000" dirty="0"/>
          </a:p>
          <a:p>
            <a:pPr eaLnBrk="1" hangingPunct="1">
              <a:spcAft>
                <a:spcPts val="1000"/>
              </a:spcAft>
            </a:pPr>
            <a:r>
              <a:rPr lang="en-GB" altLang="en-US" sz="2000" dirty="0"/>
              <a:t>Category:  </a:t>
            </a:r>
            <a:r>
              <a:rPr lang="en-GB" altLang="en-US" sz="2400" b="0" dirty="0">
                <a:solidFill>
                  <a:srgbClr val="002060"/>
                </a:solidFill>
                <a:latin typeface="Comic Sans MS" panose="030F0702030302020204" pitchFamily="66" charset="0"/>
              </a:rPr>
              <a:t>Music</a:t>
            </a:r>
            <a:r>
              <a:rPr lang="en-GB" altLang="en-US" sz="2400" b="0" dirty="0">
                <a:solidFill>
                  <a:srgbClr val="FF0000"/>
                </a:solidFill>
                <a:latin typeface="Comic Sans MS" panose="030F0702030302020204" pitchFamily="66" charset="0"/>
              </a:rPr>
              <a:t>	</a:t>
            </a:r>
            <a:r>
              <a:rPr lang="en-GB" altLang="en-US" sz="2000" dirty="0"/>
              <a:t>	Activity:   </a:t>
            </a:r>
            <a:r>
              <a:rPr lang="en-GB" altLang="en-US" sz="2400" b="0" dirty="0">
                <a:solidFill>
                  <a:srgbClr val="002060"/>
                </a:solidFill>
                <a:latin typeface="Comic Sans MS" panose="030F0702030302020204" pitchFamily="66" charset="0"/>
              </a:rPr>
              <a:t>Singing</a:t>
            </a:r>
            <a:r>
              <a:rPr lang="en-GB" altLang="en-US" sz="2000" dirty="0"/>
              <a:t>		</a:t>
            </a:r>
          </a:p>
          <a:p>
            <a:pPr eaLnBrk="1" hangingPunct="1">
              <a:spcAft>
                <a:spcPts val="1000"/>
              </a:spcAft>
            </a:pPr>
            <a:r>
              <a:rPr lang="en-GB" altLang="en-US" sz="2000" dirty="0"/>
              <a:t>What do you want to achieve</a:t>
            </a:r>
            <a:r>
              <a:rPr lang="en-GB" altLang="en-US" sz="1800" dirty="0"/>
              <a:t>?  </a:t>
            </a:r>
            <a:r>
              <a:rPr lang="en-GB" altLang="en-US" sz="1800" b="0" dirty="0">
                <a:solidFill>
                  <a:srgbClr val="002060"/>
                </a:solidFill>
                <a:latin typeface="Comic Sans MS" panose="030F0702030302020204" pitchFamily="66" charset="0"/>
              </a:rPr>
              <a:t>I want to improve my singing and achieve Grade 6</a:t>
            </a:r>
          </a:p>
          <a:p>
            <a:pPr eaLnBrk="1" hangingPunct="1">
              <a:spcAft>
                <a:spcPts val="1000"/>
              </a:spcAft>
            </a:pPr>
            <a:r>
              <a:rPr lang="en-GB" altLang="en-US" sz="2000" dirty="0"/>
              <a:t>Location:	</a:t>
            </a:r>
            <a:r>
              <a:rPr lang="en-GB" altLang="en-US" sz="2000" b="0" dirty="0">
                <a:solidFill>
                  <a:srgbClr val="002060"/>
                </a:solidFill>
                <a:latin typeface="Comic Sans MS" panose="030F0702030302020204" pitchFamily="66" charset="0"/>
              </a:rPr>
              <a:t>Singing Teachers House Ware SGXX 9XX</a:t>
            </a:r>
          </a:p>
          <a:p>
            <a:pPr eaLnBrk="1" hangingPunct="1">
              <a:spcAft>
                <a:spcPts val="1000"/>
              </a:spcAft>
            </a:pPr>
            <a:r>
              <a:rPr lang="en-GB" altLang="en-US" sz="2000" dirty="0"/>
              <a:t>I could be assessed by </a:t>
            </a:r>
            <a:r>
              <a:rPr lang="en-GB" altLang="en-US" sz="2000" b="0" dirty="0">
                <a:solidFill>
                  <a:srgbClr val="002060"/>
                </a:solidFill>
                <a:latin typeface="Comic Sans MS" panose="030F0702030302020204" pitchFamily="66" charset="0"/>
              </a:rPr>
              <a:t>Mr A Singing Teacher</a:t>
            </a:r>
            <a:r>
              <a:rPr lang="en-GB" altLang="en-US" sz="2400" b="0" dirty="0">
                <a:solidFill>
                  <a:srgbClr val="002060"/>
                </a:solidFill>
                <a:latin typeface="Comic Sans MS" panose="030F0702030302020204" pitchFamily="66" charset="0"/>
              </a:rPr>
              <a:t> </a:t>
            </a:r>
            <a:r>
              <a:rPr lang="en-GB" altLang="en-US" sz="2000" dirty="0"/>
              <a:t>Phone number: </a:t>
            </a:r>
            <a:r>
              <a:rPr lang="en-GB" altLang="en-US" sz="2000" b="0" dirty="0">
                <a:solidFill>
                  <a:srgbClr val="002060"/>
                </a:solidFill>
                <a:latin typeface="Comic Sans MS" panose="030F0702030302020204" pitchFamily="66" charset="0"/>
              </a:rPr>
              <a:t>01992 567890</a:t>
            </a:r>
          </a:p>
          <a:p>
            <a:pPr eaLnBrk="1" hangingPunct="1"/>
            <a:r>
              <a:rPr lang="en-GB" altLang="en-US" sz="2000" dirty="0"/>
              <a:t>Assessor’s </a:t>
            </a:r>
          </a:p>
          <a:p>
            <a:pPr eaLnBrk="1" hangingPunct="1"/>
            <a:r>
              <a:rPr lang="en-GB" altLang="en-US" sz="2000" dirty="0"/>
              <a:t>Position/Qualification:  </a:t>
            </a:r>
            <a:r>
              <a:rPr lang="en-GB" altLang="en-US" sz="2000" b="0" dirty="0">
                <a:solidFill>
                  <a:srgbClr val="002060"/>
                </a:solidFill>
                <a:latin typeface="Comic Sans MS" panose="030F0702030302020204" pitchFamily="66" charset="0"/>
              </a:rPr>
              <a:t>Singing Teacher   </a:t>
            </a:r>
            <a:r>
              <a:rPr lang="en-GB" altLang="en-US" sz="2000" dirty="0"/>
              <a:t>Email:	</a:t>
            </a:r>
            <a:r>
              <a:rPr lang="en-GB" altLang="en-US" sz="2000" b="0" dirty="0">
                <a:solidFill>
                  <a:srgbClr val="002060"/>
                </a:solidFill>
                <a:latin typeface="Comic Sans MS" panose="030F0702030302020204" pitchFamily="66" charset="0"/>
              </a:rPr>
              <a:t>asinging@teacher.com</a:t>
            </a:r>
            <a:endParaRPr lang="en-GB" altLang="en-US" sz="2000" dirty="0">
              <a:solidFill>
                <a:srgbClr val="002060"/>
              </a:solidFill>
            </a:endParaRPr>
          </a:p>
          <a:p>
            <a:pPr eaLnBrk="1" hangingPunct="1"/>
            <a:endParaRPr lang="en-US" altLang="en-US" dirty="0"/>
          </a:p>
        </p:txBody>
      </p:sp>
    </p:spTree>
    <p:extLst>
      <p:ext uri="{BB962C8B-B14F-4D97-AF65-F5344CB8AC3E}">
        <p14:creationId xmlns:p14="http://schemas.microsoft.com/office/powerpoint/2010/main" val="54341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612313" cy="1052513"/>
          </a:xfrm>
        </p:spPr>
        <p:txBody>
          <a:bodyPr/>
          <a:lstStyle/>
          <a:p>
            <a:pPr eaLnBrk="1" hangingPunct="1"/>
            <a:r>
              <a:rPr lang="en-GB" altLang="en-US" sz="3600" b="1">
                <a:latin typeface="Calibri" panose="020F0502020204030204" pitchFamily="34" charset="0"/>
                <a:ea typeface="ＭＳ Ｐゴシック" panose="020B0600070205080204" pitchFamily="34" charset="-128"/>
              </a:rPr>
              <a:t>What is DofE ?</a:t>
            </a:r>
          </a:p>
        </p:txBody>
      </p:sp>
      <p:sp>
        <p:nvSpPr>
          <p:cNvPr id="13315" name="Rectangle 3"/>
          <p:cNvSpPr>
            <a:spLocks noGrp="1" noChangeArrowheads="1"/>
          </p:cNvSpPr>
          <p:nvPr>
            <p:ph type="body" idx="1"/>
          </p:nvPr>
        </p:nvSpPr>
        <p:spPr>
          <a:xfrm>
            <a:off x="0" y="1135063"/>
            <a:ext cx="9144000" cy="5722937"/>
          </a:xfrm>
        </p:spPr>
        <p:txBody>
          <a:bodyPr/>
          <a:lstStyle/>
          <a:p>
            <a:pPr indent="0" eaLnBrk="1" hangingPunct="1">
              <a:spcBef>
                <a:spcPts val="0"/>
              </a:spcBef>
              <a:buFontTx/>
              <a:buNone/>
            </a:pPr>
            <a:endParaRPr lang="en-US" altLang="en-US" sz="2400" dirty="0">
              <a:latin typeface="Calibri" panose="020F0502020204030204" pitchFamily="34" charset="0"/>
              <a:ea typeface="ＭＳ Ｐゴシック" panose="020B0600070205080204" pitchFamily="34" charset="-128"/>
            </a:endParaRPr>
          </a:p>
          <a:p>
            <a:pPr indent="0" eaLnBrk="1" hangingPunct="1">
              <a:spcBef>
                <a:spcPts val="0"/>
              </a:spcBef>
              <a:buFontTx/>
              <a:buNone/>
            </a:pPr>
            <a:r>
              <a:rPr lang="en-US" altLang="en-US" sz="2400" dirty="0">
                <a:latin typeface="Calibri" panose="020F0502020204030204" pitchFamily="34" charset="0"/>
                <a:ea typeface="ＭＳ Ｐゴシック" panose="020B0600070205080204" pitchFamily="34" charset="-128"/>
              </a:rPr>
              <a:t>It is a</a:t>
            </a:r>
            <a:r>
              <a:rPr lang="en-GB" altLang="en-US" sz="2400" dirty="0">
                <a:latin typeface="Calibri" panose="020F0502020204030204" pitchFamily="34" charset="0"/>
                <a:ea typeface="ＭＳ Ｐゴシック" panose="020B0600070205080204" pitchFamily="34" charset="-128"/>
              </a:rPr>
              <a:t> non-competitive programme for </a:t>
            </a:r>
            <a:r>
              <a:rPr lang="en-US" altLang="en-US" sz="2400" dirty="0">
                <a:latin typeface="Calibri" panose="020F0502020204030204" pitchFamily="34" charset="0"/>
                <a:ea typeface="ＭＳ Ｐゴシック" panose="020B0600070205080204" pitchFamily="34" charset="-128"/>
              </a:rPr>
              <a:t>14 to 24 years </a:t>
            </a:r>
            <a:r>
              <a:rPr lang="en-US" altLang="en-US" sz="2400" dirty="0" err="1">
                <a:latin typeface="Calibri" panose="020F0502020204030204" pitchFamily="34" charset="0"/>
                <a:ea typeface="ＭＳ Ｐゴシック" panose="020B0600070205080204" pitchFamily="34" charset="-128"/>
              </a:rPr>
              <a:t>olds</a:t>
            </a:r>
            <a:r>
              <a:rPr lang="en-US" altLang="en-US" sz="2400" dirty="0">
                <a:latin typeface="Calibri" panose="020F0502020204030204" pitchFamily="34" charset="0"/>
                <a:ea typeface="ＭＳ Ｐゴシック" panose="020B0600070205080204" pitchFamily="34" charset="-128"/>
              </a:rPr>
              <a:t>.</a:t>
            </a:r>
            <a:r>
              <a:rPr lang="en-GB" altLang="en-US" sz="2400" dirty="0">
                <a:latin typeface="Calibri" panose="020F0502020204030204" pitchFamily="34" charset="0"/>
                <a:ea typeface="ＭＳ Ｐゴシック" panose="020B0600070205080204" pitchFamily="34" charset="-128"/>
              </a:rPr>
              <a:t> </a:t>
            </a:r>
          </a:p>
          <a:p>
            <a:pPr indent="0" eaLnBrk="1" hangingPunct="1">
              <a:spcBef>
                <a:spcPts val="0"/>
              </a:spcBef>
              <a:buFontTx/>
              <a:buNone/>
            </a:pPr>
            <a:endParaRPr lang="en-GB" altLang="en-US" sz="2400" dirty="0">
              <a:latin typeface="Calibri" panose="020F0502020204030204" pitchFamily="34" charset="0"/>
              <a:ea typeface="ＭＳ Ｐゴシック" panose="020B0600070205080204" pitchFamily="34" charset="-128"/>
            </a:endParaRPr>
          </a:p>
          <a:p>
            <a:pPr indent="0" eaLnBrk="1" hangingPunct="1">
              <a:spcBef>
                <a:spcPts val="0"/>
              </a:spcBef>
              <a:buFontTx/>
              <a:buNone/>
            </a:pPr>
            <a:r>
              <a:rPr lang="en-US" altLang="en-US" sz="2400" dirty="0">
                <a:latin typeface="Calibri" panose="020F0502020204030204" pitchFamily="34" charset="0"/>
                <a:ea typeface="ＭＳ Ｐゴシック" panose="020B0600070205080204" pitchFamily="34" charset="-128"/>
              </a:rPr>
              <a:t>You achieve an Award by </a:t>
            </a:r>
            <a:r>
              <a:rPr lang="en-GB" altLang="en-US" sz="2400" dirty="0">
                <a:latin typeface="Calibri" panose="020F0502020204030204" pitchFamily="34" charset="0"/>
                <a:ea typeface="ＭＳ Ｐゴシック" panose="020B0600070205080204" pitchFamily="34" charset="-128"/>
              </a:rPr>
              <a:t>setting and achieving personal goals </a:t>
            </a:r>
            <a:r>
              <a:rPr lang="en-US" altLang="en-US" sz="2400" dirty="0">
                <a:latin typeface="Calibri" panose="020F0502020204030204" pitchFamily="34" charset="0"/>
                <a:ea typeface="ＭＳ Ｐゴシック" panose="020B0600070205080204" pitchFamily="34" charset="-128"/>
              </a:rPr>
              <a:t>in the following sections:</a:t>
            </a:r>
          </a:p>
          <a:p>
            <a:pPr indent="0" eaLnBrk="1" hangingPunct="1">
              <a:spcBef>
                <a:spcPts val="0"/>
              </a:spcBef>
              <a:buClr>
                <a:srgbClr val="E80649"/>
              </a:buClr>
              <a:buFont typeface="Wingdings" panose="05000000000000000000" pitchFamily="2" charset="2"/>
              <a:buChar char="n"/>
            </a:pPr>
            <a:r>
              <a:rPr lang="en-GB" altLang="en-US" sz="2400" dirty="0">
                <a:latin typeface="Calibri" panose="020F0502020204030204" pitchFamily="34" charset="0"/>
                <a:ea typeface="ＭＳ Ｐゴシック" panose="020B0600070205080204" pitchFamily="34" charset="-128"/>
              </a:rPr>
              <a:t>Volunteering</a:t>
            </a:r>
          </a:p>
          <a:p>
            <a:pPr indent="0" eaLnBrk="1" hangingPunct="1">
              <a:spcBef>
                <a:spcPts val="0"/>
              </a:spcBef>
              <a:buClr>
                <a:srgbClr val="FFC726"/>
              </a:buClr>
              <a:buFont typeface="Wingdings" panose="05000000000000000000" pitchFamily="2" charset="2"/>
              <a:buChar char="n"/>
            </a:pPr>
            <a:r>
              <a:rPr lang="en-GB" altLang="en-US" sz="2400" dirty="0">
                <a:latin typeface="Calibri" panose="020F0502020204030204" pitchFamily="34" charset="0"/>
                <a:ea typeface="ＭＳ Ｐゴシック" panose="020B0600070205080204" pitchFamily="34" charset="-128"/>
              </a:rPr>
              <a:t>Physical</a:t>
            </a:r>
          </a:p>
          <a:p>
            <a:pPr indent="0" eaLnBrk="1" hangingPunct="1">
              <a:spcBef>
                <a:spcPts val="0"/>
              </a:spcBef>
              <a:buClr>
                <a:srgbClr val="0082D1"/>
              </a:buClr>
              <a:buFont typeface="Wingdings" panose="05000000000000000000" pitchFamily="2" charset="2"/>
              <a:buChar char="n"/>
            </a:pPr>
            <a:r>
              <a:rPr lang="en-GB" altLang="en-US" sz="2400" dirty="0">
                <a:latin typeface="Calibri" panose="020F0502020204030204" pitchFamily="34" charset="0"/>
                <a:ea typeface="ＭＳ Ｐゴシック" panose="020B0600070205080204" pitchFamily="34" charset="-128"/>
              </a:rPr>
              <a:t>Skills</a:t>
            </a:r>
          </a:p>
          <a:p>
            <a:pPr indent="0" eaLnBrk="1" hangingPunct="1">
              <a:spcBef>
                <a:spcPts val="0"/>
              </a:spcBef>
              <a:buClr>
                <a:srgbClr val="76B900"/>
              </a:buClr>
              <a:buFont typeface="Wingdings" panose="05000000000000000000" pitchFamily="2" charset="2"/>
              <a:buChar char="n"/>
            </a:pPr>
            <a:r>
              <a:rPr lang="en-GB" altLang="en-US" sz="2400" dirty="0">
                <a:latin typeface="Calibri" panose="020F0502020204030204" pitchFamily="34" charset="0"/>
                <a:ea typeface="ＭＳ Ｐゴシック" panose="020B0600070205080204" pitchFamily="34" charset="-128"/>
              </a:rPr>
              <a:t>Expedition</a:t>
            </a:r>
          </a:p>
          <a:p>
            <a:pPr indent="0" eaLnBrk="1" hangingPunct="1">
              <a:spcBef>
                <a:spcPts val="0"/>
              </a:spcBef>
              <a:buClr>
                <a:srgbClr val="76B900"/>
              </a:buClr>
              <a:buFont typeface="Wingdings" panose="05000000000000000000" pitchFamily="2" charset="2"/>
              <a:buNone/>
            </a:pPr>
            <a:endParaRPr lang="en-GB" altLang="en-US" sz="2400" dirty="0">
              <a:latin typeface="Calibri" panose="020F0502020204030204" pitchFamily="34" charset="0"/>
              <a:ea typeface="ＭＳ Ｐゴシック" panose="020B0600070205080204" pitchFamily="34" charset="-128"/>
            </a:endParaRPr>
          </a:p>
          <a:p>
            <a:pPr indent="0" eaLnBrk="1" hangingPunct="1">
              <a:spcBef>
                <a:spcPts val="0"/>
              </a:spcBef>
              <a:buClr>
                <a:srgbClr val="76B900"/>
              </a:buClr>
              <a:buFont typeface="Wingdings" panose="05000000000000000000" pitchFamily="2" charset="2"/>
              <a:buNone/>
            </a:pPr>
            <a:r>
              <a:rPr lang="en-GB" altLang="en-US" sz="2400" dirty="0">
                <a:latin typeface="Calibri" panose="020F0502020204030204" pitchFamily="34" charset="0"/>
                <a:ea typeface="ＭＳ Ｐゴシック" panose="020B0600070205080204" pitchFamily="34" charset="-128"/>
              </a:rPr>
              <a:t>Participants must get involved in their activity for a minimum of 1 hour each week for the duration of the timescale (e.g. 3 months, 6 months). If a week is missed, through holiday or illness for example,  the timescale must be extended.</a:t>
            </a:r>
          </a:p>
          <a:p>
            <a:pPr eaLnBrk="1" hangingPunct="1">
              <a:buFontTx/>
              <a:buNone/>
            </a:pPr>
            <a:endParaRPr lang="en-US" altLang="en-US" sz="2400" dirty="0">
              <a:latin typeface="Calibri" panose="020F0502020204030204" pitchFamily="34" charset="0"/>
              <a:ea typeface="ＭＳ Ｐゴシック" panose="020B0600070205080204" pitchFamily="34" charset="-128"/>
            </a:endParaRPr>
          </a:p>
          <a:p>
            <a:pPr algn="ctr" eaLnBrk="1" hangingPunct="1">
              <a:buFontTx/>
              <a:buNone/>
            </a:pPr>
            <a:endParaRPr lang="en-GB" altLang="en-US" sz="2400" dirty="0">
              <a:latin typeface="Calibri" panose="020F0502020204030204" pitchFamily="34" charset="0"/>
              <a:ea typeface="ＭＳ Ｐゴシック" panose="020B0600070205080204" pitchFamily="34" charset="-128"/>
            </a:endParaRPr>
          </a:p>
        </p:txBody>
      </p:sp>
      <p:sp>
        <p:nvSpPr>
          <p:cNvPr id="13316" name="Rectangle 6"/>
          <p:cNvSpPr>
            <a:spLocks noChangeArrowheads="1"/>
          </p:cNvSpPr>
          <p:nvPr/>
        </p:nvSpPr>
        <p:spPr bwMode="auto">
          <a:xfrm>
            <a:off x="6553200" y="3581400"/>
            <a:ext cx="878522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spcBef>
                <a:spcPct val="20000"/>
              </a:spcBef>
              <a:buClr>
                <a:srgbClr val="E80649"/>
              </a:buClr>
              <a:buFont typeface="Wingdings" panose="05000000000000000000" pitchFamily="2" charset="2"/>
              <a:buChar char="n"/>
            </a:pPr>
            <a:endParaRPr lang="en-US" altLang="en-US" sz="1800"/>
          </a:p>
        </p:txBody>
      </p:sp>
      <p:pic>
        <p:nvPicPr>
          <p:cNvPr id="5" name="Picture 6" descr="Image result for presdale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1520" y="44624"/>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3D4242"/>
                </a:solidFill>
                <a:latin typeface="+mj-lt"/>
                <a:ea typeface="ＭＳ Ｐゴシック" charset="-128"/>
                <a:cs typeface="ＭＳ Ｐゴシック"/>
              </a:defRPr>
            </a:lvl1pPr>
            <a:lvl2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2pPr>
            <a:lvl3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3pPr>
            <a:lvl4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4pPr>
            <a:lvl5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5pPr>
            <a:lvl6pPr marL="457200" algn="ctr" rtl="0" fontAlgn="base">
              <a:spcBef>
                <a:spcPct val="0"/>
              </a:spcBef>
              <a:spcAft>
                <a:spcPct val="0"/>
              </a:spcAft>
              <a:defRPr sz="3200">
                <a:solidFill>
                  <a:srgbClr val="3D4242"/>
                </a:solidFill>
                <a:latin typeface="Georgia" charset="0"/>
              </a:defRPr>
            </a:lvl6pPr>
            <a:lvl7pPr marL="914400" algn="ctr" rtl="0" fontAlgn="base">
              <a:spcBef>
                <a:spcPct val="0"/>
              </a:spcBef>
              <a:spcAft>
                <a:spcPct val="0"/>
              </a:spcAft>
              <a:defRPr sz="3200">
                <a:solidFill>
                  <a:srgbClr val="3D4242"/>
                </a:solidFill>
                <a:latin typeface="Georgia" charset="0"/>
              </a:defRPr>
            </a:lvl7pPr>
            <a:lvl8pPr marL="1371600" algn="ctr" rtl="0" fontAlgn="base">
              <a:spcBef>
                <a:spcPct val="0"/>
              </a:spcBef>
              <a:spcAft>
                <a:spcPct val="0"/>
              </a:spcAft>
              <a:defRPr sz="3200">
                <a:solidFill>
                  <a:srgbClr val="3D4242"/>
                </a:solidFill>
                <a:latin typeface="Georgia" charset="0"/>
              </a:defRPr>
            </a:lvl8pPr>
            <a:lvl9pPr marL="1828800" algn="ctr" rtl="0" fontAlgn="base">
              <a:spcBef>
                <a:spcPct val="0"/>
              </a:spcBef>
              <a:spcAft>
                <a:spcPct val="0"/>
              </a:spcAft>
              <a:defRPr sz="3200">
                <a:solidFill>
                  <a:srgbClr val="3D4242"/>
                </a:solidFill>
                <a:latin typeface="Georgia" charset="0"/>
              </a:defRPr>
            </a:lvl9pPr>
          </a:lstStyle>
          <a:p>
            <a:pPr eaLnBrk="1" hangingPunct="1"/>
            <a:r>
              <a:rPr lang="en-GB" altLang="en-US" sz="4000" b="1" kern="0" dirty="0">
                <a:latin typeface="Calibri" panose="020F0502020204030204" pitchFamily="34" charset="0"/>
                <a:ea typeface="ＭＳ Ｐゴシック" panose="020B0600070205080204" pitchFamily="34" charset="-128"/>
              </a:rPr>
              <a:t>Expedition - Aim</a:t>
            </a:r>
          </a:p>
        </p:txBody>
      </p:sp>
      <p:sp>
        <p:nvSpPr>
          <p:cNvPr id="8" name="Rectangle 3"/>
          <p:cNvSpPr txBox="1">
            <a:spLocks noChangeArrowheads="1"/>
          </p:cNvSpPr>
          <p:nvPr/>
        </p:nvSpPr>
        <p:spPr bwMode="auto">
          <a:xfrm>
            <a:off x="0" y="1258888"/>
            <a:ext cx="5148263"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eaLnBrk="1" hangingPunct="1"/>
            <a:r>
              <a:rPr lang="en-GB" altLang="en-US" sz="3200" b="0" kern="0" dirty="0">
                <a:latin typeface="Calibri" panose="020F0502020204030204" pitchFamily="34" charset="0"/>
                <a:ea typeface="ＭＳ Ｐゴシック" panose="020B0600070205080204" pitchFamily="34" charset="-128"/>
              </a:rPr>
              <a:t>To inspire young people to develop initiative, responsibility and a sense of adventure</a:t>
            </a:r>
          </a:p>
          <a:p>
            <a:pPr eaLnBrk="1" hangingPunct="1"/>
            <a:r>
              <a:rPr lang="en-GB" altLang="en-US" sz="3200" b="0" kern="0" dirty="0">
                <a:latin typeface="Calibri" panose="020F0502020204030204" pitchFamily="34" charset="0"/>
                <a:ea typeface="ＭＳ Ｐゴシック" panose="020B0600070205080204" pitchFamily="34" charset="-128"/>
              </a:rPr>
              <a:t>to plan, train for </a:t>
            </a:r>
          </a:p>
          <a:p>
            <a:pPr eaLnBrk="1" hangingPunct="1">
              <a:buFontTx/>
              <a:buNone/>
            </a:pPr>
            <a:r>
              <a:rPr lang="en-GB" altLang="en-US" sz="3200" b="0" kern="0" dirty="0">
                <a:latin typeface="Calibri" panose="020F0502020204030204" pitchFamily="34" charset="0"/>
                <a:ea typeface="ＭＳ Ｐゴシック" panose="020B0600070205080204" pitchFamily="34" charset="-128"/>
              </a:rPr>
              <a:t>   and complete an</a:t>
            </a:r>
          </a:p>
          <a:p>
            <a:pPr eaLnBrk="1" hangingPunct="1">
              <a:buFontTx/>
              <a:buNone/>
            </a:pPr>
            <a:r>
              <a:rPr lang="en-GB" altLang="en-US" sz="3200" b="0" kern="0" dirty="0">
                <a:latin typeface="Calibri" panose="020F0502020204030204" pitchFamily="34" charset="0"/>
                <a:ea typeface="ＭＳ Ｐゴシック" panose="020B0600070205080204" pitchFamily="34" charset="-128"/>
              </a:rPr>
              <a:t>   adventurous journey as </a:t>
            </a:r>
            <a:br>
              <a:rPr lang="en-GB" altLang="en-US" sz="3200" b="0" kern="0" dirty="0">
                <a:latin typeface="Calibri" panose="020F0502020204030204" pitchFamily="34" charset="0"/>
                <a:ea typeface="ＭＳ Ｐゴシック" panose="020B0600070205080204" pitchFamily="34" charset="-128"/>
              </a:rPr>
            </a:br>
            <a:r>
              <a:rPr lang="en-GB" altLang="en-US" sz="3200" b="0" kern="0" dirty="0">
                <a:latin typeface="Calibri" panose="020F0502020204030204" pitchFamily="34" charset="0"/>
                <a:ea typeface="ＭＳ Ｐゴシック" panose="020B0600070205080204" pitchFamily="34" charset="-128"/>
              </a:rPr>
              <a:t>part of a team.</a:t>
            </a:r>
          </a:p>
          <a:p>
            <a:pPr marL="0" indent="0" eaLnBrk="1" hangingPunct="1">
              <a:buNone/>
            </a:pPr>
            <a:endParaRPr lang="en-GB" altLang="en-US" sz="3200" b="0" kern="0" dirty="0">
              <a:latin typeface="Calibri" panose="020F0502020204030204" pitchFamily="34" charset="0"/>
              <a:ea typeface="ＭＳ Ｐゴシック" panose="020B0600070205080204" pitchFamily="34" charset="-128"/>
            </a:endParaRPr>
          </a:p>
        </p:txBody>
      </p:sp>
      <p:pic>
        <p:nvPicPr>
          <p:cNvPr id="9" name="Picture 4" descr="DofE expedition01"/>
          <p:cNvPicPr>
            <a:picLocks noChangeAspect="1" noChangeArrowheads="1"/>
          </p:cNvPicPr>
          <p:nvPr/>
        </p:nvPicPr>
        <p:blipFill>
          <a:blip r:embed="rId2">
            <a:extLst>
              <a:ext uri="{28A0092B-C50C-407E-A947-70E740481C1C}">
                <a14:useLocalDpi xmlns:a14="http://schemas.microsoft.com/office/drawing/2010/main" val="0"/>
              </a:ext>
            </a:extLst>
          </a:blip>
          <a:srcRect l="6032" t="11977"/>
          <a:stretch>
            <a:fillRect/>
          </a:stretch>
        </p:blipFill>
        <p:spPr bwMode="auto">
          <a:xfrm>
            <a:off x="5289550" y="1430338"/>
            <a:ext cx="3854450"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Image result for presdale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38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1520" y="44624"/>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3D4242"/>
                </a:solidFill>
                <a:latin typeface="+mj-lt"/>
                <a:ea typeface="ＭＳ Ｐゴシック" charset="-128"/>
                <a:cs typeface="ＭＳ Ｐゴシック"/>
              </a:defRPr>
            </a:lvl1pPr>
            <a:lvl2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2pPr>
            <a:lvl3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3pPr>
            <a:lvl4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4pPr>
            <a:lvl5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5pPr>
            <a:lvl6pPr marL="457200" algn="ctr" rtl="0" fontAlgn="base">
              <a:spcBef>
                <a:spcPct val="0"/>
              </a:spcBef>
              <a:spcAft>
                <a:spcPct val="0"/>
              </a:spcAft>
              <a:defRPr sz="3200">
                <a:solidFill>
                  <a:srgbClr val="3D4242"/>
                </a:solidFill>
                <a:latin typeface="Georgia" charset="0"/>
              </a:defRPr>
            </a:lvl6pPr>
            <a:lvl7pPr marL="914400" algn="ctr" rtl="0" fontAlgn="base">
              <a:spcBef>
                <a:spcPct val="0"/>
              </a:spcBef>
              <a:spcAft>
                <a:spcPct val="0"/>
              </a:spcAft>
              <a:defRPr sz="3200">
                <a:solidFill>
                  <a:srgbClr val="3D4242"/>
                </a:solidFill>
                <a:latin typeface="Georgia" charset="0"/>
              </a:defRPr>
            </a:lvl7pPr>
            <a:lvl8pPr marL="1371600" algn="ctr" rtl="0" fontAlgn="base">
              <a:spcBef>
                <a:spcPct val="0"/>
              </a:spcBef>
              <a:spcAft>
                <a:spcPct val="0"/>
              </a:spcAft>
              <a:defRPr sz="3200">
                <a:solidFill>
                  <a:srgbClr val="3D4242"/>
                </a:solidFill>
                <a:latin typeface="Georgia" charset="0"/>
              </a:defRPr>
            </a:lvl8pPr>
            <a:lvl9pPr marL="1828800" algn="ctr" rtl="0" fontAlgn="base">
              <a:spcBef>
                <a:spcPct val="0"/>
              </a:spcBef>
              <a:spcAft>
                <a:spcPct val="0"/>
              </a:spcAft>
              <a:defRPr sz="3200">
                <a:solidFill>
                  <a:srgbClr val="3D4242"/>
                </a:solidFill>
                <a:latin typeface="Georgia" charset="0"/>
              </a:defRPr>
            </a:lvl9pPr>
          </a:lstStyle>
          <a:p>
            <a:pPr eaLnBrk="1" hangingPunct="1"/>
            <a:r>
              <a:rPr lang="en-GB" altLang="en-US" sz="4000" b="1" kern="0" dirty="0">
                <a:latin typeface="Calibri" panose="020F0502020204030204" pitchFamily="34" charset="0"/>
                <a:ea typeface="ＭＳ Ｐゴシック" panose="020B0600070205080204" pitchFamily="34" charset="-128"/>
              </a:rPr>
              <a:t>Remote supervision</a:t>
            </a:r>
          </a:p>
        </p:txBody>
      </p:sp>
      <p:pic>
        <p:nvPicPr>
          <p:cNvPr id="10"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257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1520" y="44624"/>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3D4242"/>
                </a:solidFill>
                <a:latin typeface="+mj-lt"/>
                <a:ea typeface="ＭＳ Ｐゴシック" charset="-128"/>
                <a:cs typeface="ＭＳ Ｐゴシック"/>
              </a:defRPr>
            </a:lvl1pPr>
            <a:lvl2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2pPr>
            <a:lvl3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3pPr>
            <a:lvl4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4pPr>
            <a:lvl5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5pPr>
            <a:lvl6pPr marL="457200" algn="ctr" rtl="0" fontAlgn="base">
              <a:spcBef>
                <a:spcPct val="0"/>
              </a:spcBef>
              <a:spcAft>
                <a:spcPct val="0"/>
              </a:spcAft>
              <a:defRPr sz="3200">
                <a:solidFill>
                  <a:srgbClr val="3D4242"/>
                </a:solidFill>
                <a:latin typeface="Georgia" charset="0"/>
              </a:defRPr>
            </a:lvl6pPr>
            <a:lvl7pPr marL="914400" algn="ctr" rtl="0" fontAlgn="base">
              <a:spcBef>
                <a:spcPct val="0"/>
              </a:spcBef>
              <a:spcAft>
                <a:spcPct val="0"/>
              </a:spcAft>
              <a:defRPr sz="3200">
                <a:solidFill>
                  <a:srgbClr val="3D4242"/>
                </a:solidFill>
                <a:latin typeface="Georgia" charset="0"/>
              </a:defRPr>
            </a:lvl7pPr>
            <a:lvl8pPr marL="1371600" algn="ctr" rtl="0" fontAlgn="base">
              <a:spcBef>
                <a:spcPct val="0"/>
              </a:spcBef>
              <a:spcAft>
                <a:spcPct val="0"/>
              </a:spcAft>
              <a:defRPr sz="3200">
                <a:solidFill>
                  <a:srgbClr val="3D4242"/>
                </a:solidFill>
                <a:latin typeface="Georgia" charset="0"/>
              </a:defRPr>
            </a:lvl8pPr>
            <a:lvl9pPr marL="1828800" algn="ctr" rtl="0" fontAlgn="base">
              <a:spcBef>
                <a:spcPct val="0"/>
              </a:spcBef>
              <a:spcAft>
                <a:spcPct val="0"/>
              </a:spcAft>
              <a:defRPr sz="3200">
                <a:solidFill>
                  <a:srgbClr val="3D4242"/>
                </a:solidFill>
                <a:latin typeface="Georgia" charset="0"/>
              </a:defRPr>
            </a:lvl9pPr>
          </a:lstStyle>
          <a:p>
            <a:pPr eaLnBrk="1" hangingPunct="1"/>
            <a:r>
              <a:rPr lang="en-GB" altLang="en-US" sz="4000" b="1" kern="0" dirty="0">
                <a:latin typeface="Calibri" panose="020F0502020204030204" pitchFamily="34" charset="0"/>
                <a:ea typeface="ＭＳ Ｐゴシック" panose="020B0600070205080204" pitchFamily="34" charset="-128"/>
              </a:rPr>
              <a:t>Benefits</a:t>
            </a:r>
          </a:p>
        </p:txBody>
      </p:sp>
      <p:pic>
        <p:nvPicPr>
          <p:cNvPr id="10"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3082" y="1347381"/>
            <a:ext cx="8660787" cy="5410712"/>
          </a:xfrm>
          <a:prstGeom prst="rect">
            <a:avLst/>
          </a:prstGeom>
        </p:spPr>
        <p:txBody>
          <a:bodyPr wrap="square">
            <a:spAutoFit/>
          </a:bodyPr>
          <a:lstStyle/>
          <a:p>
            <a:pPr marL="457200" indent="-457200" eaLnBrk="1" hangingPunct="1">
              <a:lnSpc>
                <a:spcPct val="90000"/>
              </a:lnSpc>
              <a:buFont typeface="Arial" panose="020B0604020202020204" pitchFamily="34" charset="0"/>
              <a:buChar char="•"/>
            </a:pPr>
            <a:r>
              <a:rPr lang="en-GB" altLang="en-US" sz="3200" b="0" dirty="0"/>
              <a:t>Learn to enjoy and respect the outdoors</a:t>
            </a:r>
          </a:p>
          <a:p>
            <a:pPr marL="457200" indent="-457200" eaLnBrk="1" hangingPunct="1">
              <a:lnSpc>
                <a:spcPct val="90000"/>
              </a:lnSpc>
              <a:buFont typeface="Arial" panose="020B0604020202020204" pitchFamily="34" charset="0"/>
              <a:buChar char="•"/>
            </a:pPr>
            <a:r>
              <a:rPr lang="en-GB" altLang="en-US" sz="3200" b="0" dirty="0"/>
              <a:t>Become more self reliant; able to overcome challenges. </a:t>
            </a:r>
          </a:p>
          <a:p>
            <a:pPr marL="457200" indent="-457200" eaLnBrk="1" hangingPunct="1">
              <a:lnSpc>
                <a:spcPct val="90000"/>
              </a:lnSpc>
              <a:buFont typeface="Arial" panose="020B0604020202020204" pitchFamily="34" charset="0"/>
              <a:buChar char="•"/>
            </a:pPr>
            <a:r>
              <a:rPr lang="en-GB" altLang="en-US" sz="3200" b="0" dirty="0"/>
              <a:t>Learn to manage risk. </a:t>
            </a:r>
          </a:p>
          <a:p>
            <a:pPr marL="457200" indent="-457200" eaLnBrk="1" hangingPunct="1">
              <a:lnSpc>
                <a:spcPct val="90000"/>
              </a:lnSpc>
              <a:buFont typeface="Arial" panose="020B0604020202020204" pitchFamily="34" charset="0"/>
              <a:buChar char="•"/>
            </a:pPr>
            <a:r>
              <a:rPr lang="en-GB" altLang="en-US" sz="3200" b="0" dirty="0"/>
              <a:t>Learn the importance of good organisation and attention to detail.</a:t>
            </a:r>
          </a:p>
          <a:p>
            <a:pPr marL="457200" indent="-457200" eaLnBrk="1" hangingPunct="1">
              <a:lnSpc>
                <a:spcPct val="90000"/>
              </a:lnSpc>
              <a:buFont typeface="Arial" panose="020B0604020202020204" pitchFamily="34" charset="0"/>
              <a:buChar char="•"/>
            </a:pPr>
            <a:r>
              <a:rPr lang="en-GB" altLang="en-US" sz="3200" b="0" dirty="0"/>
              <a:t>Recognise the needs and strengths of others and reflect on their own performance</a:t>
            </a:r>
          </a:p>
          <a:p>
            <a:pPr marL="457200" indent="-457200" eaLnBrk="1" hangingPunct="1">
              <a:lnSpc>
                <a:spcPct val="90000"/>
              </a:lnSpc>
              <a:buFont typeface="Arial" panose="020B0604020202020204" pitchFamily="34" charset="0"/>
              <a:buChar char="•"/>
            </a:pPr>
            <a:r>
              <a:rPr lang="en-GB" altLang="en-US" sz="3200" b="0" dirty="0"/>
              <a:t>Be able to take and share responsibility.</a:t>
            </a:r>
          </a:p>
          <a:p>
            <a:pPr marL="457200" indent="-457200" eaLnBrk="1" hangingPunct="1">
              <a:lnSpc>
                <a:spcPct val="90000"/>
              </a:lnSpc>
              <a:buFont typeface="Arial" panose="020B0604020202020204" pitchFamily="34" charset="0"/>
              <a:buChar char="•"/>
            </a:pPr>
            <a:r>
              <a:rPr lang="en-GB" altLang="en-US" sz="3200" b="0" dirty="0"/>
              <a:t>Improve decision-making skills and the ability to accept consequences.</a:t>
            </a:r>
          </a:p>
          <a:p>
            <a:pPr marL="457200" indent="-457200" eaLnBrk="1" hangingPunct="1">
              <a:lnSpc>
                <a:spcPct val="90000"/>
              </a:lnSpc>
              <a:buFont typeface="Arial" panose="020B0604020202020204" pitchFamily="34" charset="0"/>
              <a:buChar char="•"/>
            </a:pPr>
            <a:r>
              <a:rPr lang="en-GB" altLang="en-US" sz="3200" b="0" dirty="0"/>
              <a:t>Learn through experience.</a:t>
            </a:r>
          </a:p>
        </p:txBody>
      </p:sp>
    </p:spTree>
    <p:extLst>
      <p:ext uri="{BB962C8B-B14F-4D97-AF65-F5344CB8AC3E}">
        <p14:creationId xmlns:p14="http://schemas.microsoft.com/office/powerpoint/2010/main" val="966988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50825" y="0"/>
            <a:ext cx="8642350" cy="1052513"/>
          </a:xfrm>
        </p:spPr>
        <p:txBody>
          <a:bodyPr/>
          <a:lstStyle/>
          <a:p>
            <a:pPr eaLnBrk="1" hangingPunct="1"/>
            <a:r>
              <a:rPr lang="en-GB" altLang="en-US" sz="4000" b="1" dirty="0">
                <a:latin typeface="Calibri" panose="020F0502020204030204" pitchFamily="34" charset="0"/>
                <a:ea typeface="ＭＳ Ｐゴシック" panose="020B0600070205080204" pitchFamily="34" charset="-128"/>
              </a:rPr>
              <a:t>The Expedition process</a:t>
            </a:r>
          </a:p>
        </p:txBody>
      </p:sp>
      <p:sp>
        <p:nvSpPr>
          <p:cNvPr id="6" name="Rectangle 4"/>
          <p:cNvSpPr>
            <a:spLocks noChangeArrowheads="1"/>
          </p:cNvSpPr>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n-US" altLang="en-US" sz="3200">
              <a:latin typeface="Arial" panose="020B0604020202020204" pitchFamily="34" charset="0"/>
            </a:endParaRPr>
          </a:p>
        </p:txBody>
      </p:sp>
      <p:sp>
        <p:nvSpPr>
          <p:cNvPr id="8" name="Text Box 5"/>
          <p:cNvSpPr txBox="1">
            <a:spLocks noChangeArrowheads="1"/>
          </p:cNvSpPr>
          <p:nvPr/>
        </p:nvSpPr>
        <p:spPr bwMode="auto">
          <a:xfrm>
            <a:off x="1547813" y="1341438"/>
            <a:ext cx="5616575" cy="11219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pPr>
            <a:r>
              <a:rPr lang="en-GB" altLang="en-US" dirty="0">
                <a:latin typeface="Arial" panose="020B0604020202020204" pitchFamily="34" charset="0"/>
              </a:rPr>
              <a:t>Preparation</a:t>
            </a:r>
          </a:p>
          <a:p>
            <a:pPr algn="ctr" eaLnBrk="1" hangingPunct="1">
              <a:spcBef>
                <a:spcPct val="50000"/>
              </a:spcBef>
            </a:pPr>
            <a:r>
              <a:rPr lang="en-GB" altLang="en-US" dirty="0">
                <a:latin typeface="Arial" panose="020B0604020202020204" pitchFamily="34" charset="0"/>
              </a:rPr>
              <a:t>Lunch time sessions</a:t>
            </a:r>
          </a:p>
        </p:txBody>
      </p:sp>
      <p:sp>
        <p:nvSpPr>
          <p:cNvPr id="9" name="Text Box 6"/>
          <p:cNvSpPr txBox="1">
            <a:spLocks noChangeArrowheads="1"/>
          </p:cNvSpPr>
          <p:nvPr/>
        </p:nvSpPr>
        <p:spPr bwMode="auto">
          <a:xfrm>
            <a:off x="2769393" y="2779964"/>
            <a:ext cx="3598863" cy="1223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pPr>
            <a:r>
              <a:rPr lang="en-GB" altLang="en-US" dirty="0">
                <a:latin typeface="Arial" panose="020B0604020202020204" pitchFamily="34" charset="0"/>
              </a:rPr>
              <a:t>Training and</a:t>
            </a:r>
          </a:p>
          <a:p>
            <a:pPr algn="ctr" eaLnBrk="1" hangingPunct="1">
              <a:spcBef>
                <a:spcPct val="50000"/>
              </a:spcBef>
            </a:pPr>
            <a:r>
              <a:rPr lang="en-GB" altLang="en-US" dirty="0">
                <a:latin typeface="Arial" panose="020B0604020202020204" pitchFamily="34" charset="0"/>
              </a:rPr>
              <a:t>Practice expedition</a:t>
            </a:r>
          </a:p>
        </p:txBody>
      </p:sp>
      <p:sp>
        <p:nvSpPr>
          <p:cNvPr id="11" name="Text Box 7"/>
          <p:cNvSpPr txBox="1">
            <a:spLocks noChangeArrowheads="1"/>
          </p:cNvSpPr>
          <p:nvPr/>
        </p:nvSpPr>
        <p:spPr bwMode="auto">
          <a:xfrm>
            <a:off x="1436688" y="4437063"/>
            <a:ext cx="6264275"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marL="342900" indent="-342900"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ts val="3600"/>
              </a:spcBef>
            </a:pPr>
            <a:r>
              <a:rPr lang="en-GB" altLang="en-US">
                <a:latin typeface="Arial" panose="020B0604020202020204" pitchFamily="34" charset="0"/>
              </a:rPr>
              <a:t>Qualifying expedition</a:t>
            </a:r>
          </a:p>
        </p:txBody>
      </p:sp>
      <p:sp>
        <p:nvSpPr>
          <p:cNvPr id="12" name="Text Box 8"/>
          <p:cNvSpPr txBox="1">
            <a:spLocks noChangeArrowheads="1"/>
          </p:cNvSpPr>
          <p:nvPr/>
        </p:nvSpPr>
        <p:spPr bwMode="auto">
          <a:xfrm>
            <a:off x="2771775" y="5805488"/>
            <a:ext cx="3598863" cy="57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pPr>
            <a:r>
              <a:rPr lang="en-GB" altLang="en-US">
                <a:latin typeface="Arial" panose="020B0604020202020204" pitchFamily="34" charset="0"/>
              </a:rPr>
              <a:t>Project</a:t>
            </a:r>
          </a:p>
        </p:txBody>
      </p:sp>
      <p:sp>
        <p:nvSpPr>
          <p:cNvPr id="13" name="Line 10"/>
          <p:cNvSpPr>
            <a:spLocks noChangeShapeType="1"/>
          </p:cNvSpPr>
          <p:nvPr/>
        </p:nvSpPr>
        <p:spPr bwMode="auto">
          <a:xfrm>
            <a:off x="4568825" y="4003927"/>
            <a:ext cx="3175" cy="433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 name="Line 11"/>
          <p:cNvSpPr>
            <a:spLocks noChangeShapeType="1"/>
          </p:cNvSpPr>
          <p:nvPr/>
        </p:nvSpPr>
        <p:spPr bwMode="auto">
          <a:xfrm>
            <a:off x="4568825" y="2493962"/>
            <a:ext cx="3175" cy="28696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cxnSp>
        <p:nvCxnSpPr>
          <p:cNvPr id="15" name="Straight Arrow Connector 11"/>
          <p:cNvCxnSpPr>
            <a:cxnSpLocks noChangeShapeType="1"/>
            <a:stCxn id="11" idx="2"/>
            <a:endCxn id="12" idx="0"/>
          </p:cNvCxnSpPr>
          <p:nvPr/>
        </p:nvCxnSpPr>
        <p:spPr bwMode="auto">
          <a:xfrm>
            <a:off x="4568825" y="5445125"/>
            <a:ext cx="3175" cy="360363"/>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16" name="Straight Arrow Connector 13"/>
          <p:cNvCxnSpPr>
            <a:cxnSpLocks noChangeShapeType="1"/>
            <a:stCxn id="11" idx="2"/>
            <a:endCxn id="12" idx="0"/>
          </p:cNvCxnSpPr>
          <p:nvPr/>
        </p:nvCxnSpPr>
        <p:spPr bwMode="auto">
          <a:xfrm>
            <a:off x="4568825" y="5445125"/>
            <a:ext cx="3175" cy="360363"/>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7" name="Line 10"/>
          <p:cNvSpPr>
            <a:spLocks noChangeShapeType="1"/>
          </p:cNvSpPr>
          <p:nvPr/>
        </p:nvSpPr>
        <p:spPr bwMode="auto">
          <a:xfrm>
            <a:off x="4572000" y="544512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8"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92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322263" y="10725"/>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3D4242"/>
                </a:solidFill>
                <a:latin typeface="+mj-lt"/>
                <a:ea typeface="ＭＳ Ｐゴシック" charset="-128"/>
                <a:cs typeface="ＭＳ Ｐゴシック"/>
              </a:defRPr>
            </a:lvl1pPr>
            <a:lvl2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2pPr>
            <a:lvl3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3pPr>
            <a:lvl4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4pPr>
            <a:lvl5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5pPr>
            <a:lvl6pPr marL="457200" algn="ctr" rtl="0" fontAlgn="base">
              <a:spcBef>
                <a:spcPct val="0"/>
              </a:spcBef>
              <a:spcAft>
                <a:spcPct val="0"/>
              </a:spcAft>
              <a:defRPr sz="3200">
                <a:solidFill>
                  <a:srgbClr val="3D4242"/>
                </a:solidFill>
                <a:latin typeface="Georgia" charset="0"/>
              </a:defRPr>
            </a:lvl6pPr>
            <a:lvl7pPr marL="914400" algn="ctr" rtl="0" fontAlgn="base">
              <a:spcBef>
                <a:spcPct val="0"/>
              </a:spcBef>
              <a:spcAft>
                <a:spcPct val="0"/>
              </a:spcAft>
              <a:defRPr sz="3200">
                <a:solidFill>
                  <a:srgbClr val="3D4242"/>
                </a:solidFill>
                <a:latin typeface="Georgia" charset="0"/>
              </a:defRPr>
            </a:lvl7pPr>
            <a:lvl8pPr marL="1371600" algn="ctr" rtl="0" fontAlgn="base">
              <a:spcBef>
                <a:spcPct val="0"/>
              </a:spcBef>
              <a:spcAft>
                <a:spcPct val="0"/>
              </a:spcAft>
              <a:defRPr sz="3200">
                <a:solidFill>
                  <a:srgbClr val="3D4242"/>
                </a:solidFill>
                <a:latin typeface="Georgia" charset="0"/>
              </a:defRPr>
            </a:lvl8pPr>
            <a:lvl9pPr marL="1828800" algn="ctr" rtl="0" fontAlgn="base">
              <a:spcBef>
                <a:spcPct val="0"/>
              </a:spcBef>
              <a:spcAft>
                <a:spcPct val="0"/>
              </a:spcAft>
              <a:defRPr sz="3200">
                <a:solidFill>
                  <a:srgbClr val="3D4242"/>
                </a:solidFill>
                <a:latin typeface="Georgia" charset="0"/>
              </a:defRPr>
            </a:lvl9pPr>
          </a:lstStyle>
          <a:p>
            <a:r>
              <a:rPr lang="en-GB" altLang="en-US" sz="4000" b="1" kern="0" dirty="0">
                <a:latin typeface="Calibri" panose="020F0502020204030204" pitchFamily="34" charset="0"/>
                <a:ea typeface="ＭＳ Ｐゴシック" panose="020B0600070205080204" pitchFamily="34" charset="-128"/>
              </a:rPr>
              <a:t>Bronze Expedition Dates</a:t>
            </a:r>
          </a:p>
        </p:txBody>
      </p:sp>
      <p:sp>
        <p:nvSpPr>
          <p:cNvPr id="20" name="Rectangle 3"/>
          <p:cNvSpPr txBox="1">
            <a:spLocks noChangeArrowheads="1"/>
          </p:cNvSpPr>
          <p:nvPr/>
        </p:nvSpPr>
        <p:spPr bwMode="auto">
          <a:xfrm>
            <a:off x="539750" y="1196975"/>
            <a:ext cx="842486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lnSpc>
                <a:spcPct val="80000"/>
              </a:lnSpc>
              <a:buFontTx/>
              <a:buNone/>
            </a:pPr>
            <a:endParaRPr lang="en-GB" altLang="en-US" b="1" kern="0" dirty="0">
              <a:solidFill>
                <a:srgbClr val="FF3300"/>
              </a:solidFill>
              <a:latin typeface="Calibri" panose="020F0502020204030204" pitchFamily="34" charset="0"/>
              <a:ea typeface="ＭＳ Ｐゴシック" panose="020B0600070205080204" pitchFamily="34" charset="-128"/>
            </a:endParaRPr>
          </a:p>
          <a:p>
            <a:pPr marL="0" indent="0">
              <a:lnSpc>
                <a:spcPct val="80000"/>
              </a:lnSpc>
              <a:buNone/>
            </a:pPr>
            <a:r>
              <a:rPr lang="en-GB" altLang="en-US" sz="3600" b="1" kern="0" dirty="0">
                <a:solidFill>
                  <a:srgbClr val="003366"/>
                </a:solidFill>
                <a:latin typeface="Calibri" panose="020F0502020204030204" pitchFamily="34" charset="0"/>
                <a:ea typeface="ＭＳ Ｐゴシック" panose="020B0600070205080204" pitchFamily="34" charset="-128"/>
              </a:rPr>
              <a:t>Practice: Saturday </a:t>
            </a:r>
            <a:r>
              <a:rPr lang="en-GB" altLang="en-US" sz="3600" kern="0" dirty="0">
                <a:solidFill>
                  <a:srgbClr val="003366"/>
                </a:solidFill>
                <a:latin typeface="Calibri" panose="020F0502020204030204" pitchFamily="34" charset="0"/>
                <a:ea typeface="ＭＳ Ｐゴシック" panose="020B0600070205080204" pitchFamily="34" charset="-128"/>
              </a:rPr>
              <a:t>6</a:t>
            </a:r>
            <a:r>
              <a:rPr lang="en-GB" altLang="en-US" sz="3600" kern="0" baseline="30000" dirty="0">
                <a:solidFill>
                  <a:srgbClr val="003366"/>
                </a:solidFill>
                <a:latin typeface="Calibri" panose="020F0502020204030204" pitchFamily="34" charset="0"/>
                <a:ea typeface="ＭＳ Ｐゴシック" panose="020B0600070205080204" pitchFamily="34" charset="-128"/>
              </a:rPr>
              <a:t>th</a:t>
            </a:r>
            <a:r>
              <a:rPr lang="en-GB" altLang="en-US" sz="3600" kern="0" dirty="0">
                <a:solidFill>
                  <a:srgbClr val="003366"/>
                </a:solidFill>
                <a:latin typeface="Calibri" panose="020F0502020204030204" pitchFamily="34" charset="0"/>
                <a:ea typeface="ＭＳ Ｐゴシック" panose="020B0600070205080204" pitchFamily="34" charset="-128"/>
              </a:rPr>
              <a:t> &amp; Sunday 7</a:t>
            </a:r>
            <a:r>
              <a:rPr lang="en-GB" altLang="en-US" sz="3600" kern="0" baseline="30000" dirty="0">
                <a:solidFill>
                  <a:srgbClr val="003366"/>
                </a:solidFill>
                <a:latin typeface="Calibri" panose="020F0502020204030204" pitchFamily="34" charset="0"/>
                <a:ea typeface="ＭＳ Ｐゴシック" panose="020B0600070205080204" pitchFamily="34" charset="-128"/>
              </a:rPr>
              <a:t>th</a:t>
            </a:r>
            <a:r>
              <a:rPr lang="en-GB" altLang="en-US" sz="3600" kern="0" dirty="0">
                <a:solidFill>
                  <a:srgbClr val="003366"/>
                </a:solidFill>
                <a:latin typeface="Calibri" panose="020F0502020204030204" pitchFamily="34" charset="0"/>
                <a:ea typeface="ＭＳ Ｐゴシック" panose="020B0600070205080204" pitchFamily="34" charset="-128"/>
              </a:rPr>
              <a:t> May</a:t>
            </a:r>
            <a:endParaRPr lang="en-GB" altLang="en-US" sz="3600" b="1" kern="0" dirty="0">
              <a:solidFill>
                <a:srgbClr val="003366"/>
              </a:solidFill>
              <a:latin typeface="Calibri" panose="020F0502020204030204" pitchFamily="34" charset="0"/>
              <a:ea typeface="ＭＳ Ｐゴシック" panose="020B0600070205080204" pitchFamily="34" charset="-128"/>
            </a:endParaRPr>
          </a:p>
          <a:p>
            <a:pPr>
              <a:lnSpc>
                <a:spcPct val="80000"/>
              </a:lnSpc>
              <a:buFontTx/>
              <a:buNone/>
            </a:pPr>
            <a:r>
              <a:rPr lang="en-GB" altLang="en-US" sz="3600" b="1" kern="0" dirty="0">
                <a:solidFill>
                  <a:srgbClr val="003366"/>
                </a:solidFill>
                <a:latin typeface="Calibri" panose="020F0502020204030204" pitchFamily="34" charset="0"/>
                <a:ea typeface="ＭＳ Ｐゴシック" panose="020B0600070205080204" pitchFamily="34" charset="-128"/>
              </a:rPr>
              <a:t> </a:t>
            </a:r>
          </a:p>
          <a:p>
            <a:pPr marL="0" indent="0">
              <a:lnSpc>
                <a:spcPct val="80000"/>
              </a:lnSpc>
              <a:buNone/>
            </a:pPr>
            <a:r>
              <a:rPr lang="en-GB" altLang="en-US" sz="3600" b="1" kern="0" dirty="0">
                <a:solidFill>
                  <a:srgbClr val="003366"/>
                </a:solidFill>
                <a:latin typeface="Calibri" panose="020F0502020204030204" pitchFamily="34" charset="0"/>
                <a:ea typeface="ＭＳ Ｐゴシック" panose="020B0600070205080204" pitchFamily="34" charset="-128"/>
              </a:rPr>
              <a:t>Assessment: Saturday 1</a:t>
            </a:r>
            <a:r>
              <a:rPr lang="en-GB" altLang="en-US" sz="3600" b="1" kern="0" baseline="30000" dirty="0">
                <a:solidFill>
                  <a:srgbClr val="003366"/>
                </a:solidFill>
                <a:latin typeface="Calibri" panose="020F0502020204030204" pitchFamily="34" charset="0"/>
                <a:ea typeface="ＭＳ Ｐゴシック" panose="020B0600070205080204" pitchFamily="34" charset="-128"/>
              </a:rPr>
              <a:t>st</a:t>
            </a:r>
            <a:r>
              <a:rPr lang="en-GB" altLang="en-US" sz="3600" b="1" kern="0" dirty="0">
                <a:solidFill>
                  <a:srgbClr val="003366"/>
                </a:solidFill>
                <a:latin typeface="Calibri" panose="020F0502020204030204" pitchFamily="34" charset="0"/>
                <a:ea typeface="ＭＳ Ｐゴシック" panose="020B0600070205080204" pitchFamily="34" charset="-128"/>
              </a:rPr>
              <a:t> &amp; Sunday 2</a:t>
            </a:r>
            <a:r>
              <a:rPr lang="en-GB" altLang="en-US" sz="3600" b="1" kern="0" baseline="30000" dirty="0">
                <a:solidFill>
                  <a:srgbClr val="003366"/>
                </a:solidFill>
                <a:latin typeface="Calibri" panose="020F0502020204030204" pitchFamily="34" charset="0"/>
                <a:ea typeface="ＭＳ Ｐゴシック" panose="020B0600070205080204" pitchFamily="34" charset="-128"/>
              </a:rPr>
              <a:t>nd</a:t>
            </a:r>
            <a:r>
              <a:rPr lang="en-GB" altLang="en-US" sz="3600" b="1" kern="0" dirty="0">
                <a:solidFill>
                  <a:srgbClr val="003366"/>
                </a:solidFill>
                <a:latin typeface="Calibri" panose="020F0502020204030204" pitchFamily="34" charset="0"/>
                <a:ea typeface="ＭＳ Ｐゴシック" panose="020B0600070205080204" pitchFamily="34" charset="-128"/>
              </a:rPr>
              <a:t> July</a:t>
            </a:r>
            <a:endParaRPr lang="en-GB" altLang="en-US" sz="3600" kern="0" dirty="0">
              <a:solidFill>
                <a:srgbClr val="003366"/>
              </a:solidFill>
              <a:highlight>
                <a:srgbClr val="FFFF00"/>
              </a:highlight>
              <a:latin typeface="Calibri" panose="020F0502020204030204" pitchFamily="34" charset="0"/>
              <a:ea typeface="ＭＳ Ｐゴシック" panose="020B0600070205080204" pitchFamily="34" charset="-128"/>
            </a:endParaRPr>
          </a:p>
          <a:p>
            <a:pPr>
              <a:lnSpc>
                <a:spcPct val="80000"/>
              </a:lnSpc>
              <a:buFontTx/>
              <a:buNone/>
            </a:pPr>
            <a:endParaRPr lang="en-GB" altLang="en-US" b="1" kern="0" dirty="0">
              <a:solidFill>
                <a:srgbClr val="FF3300"/>
              </a:solidFill>
              <a:latin typeface="Calibri" panose="020F0502020204030204" pitchFamily="34" charset="0"/>
              <a:ea typeface="ＭＳ Ｐゴシック" panose="020B0600070205080204" pitchFamily="34" charset="-128"/>
            </a:endParaRPr>
          </a:p>
          <a:p>
            <a:r>
              <a:rPr lang="en-GB" altLang="en-US" sz="2400" b="0" kern="0" dirty="0">
                <a:ea typeface="ＭＳ Ｐゴシック" panose="020B0600070205080204" pitchFamily="34" charset="-128"/>
              </a:rPr>
              <a:t>You </a:t>
            </a:r>
            <a:r>
              <a:rPr lang="en-GB" altLang="en-US" sz="2400" b="1" kern="0" dirty="0">
                <a:ea typeface="ＭＳ Ｐゴシック" panose="020B0600070205080204" pitchFamily="34" charset="-128"/>
              </a:rPr>
              <a:t>must</a:t>
            </a:r>
            <a:r>
              <a:rPr lang="en-GB" altLang="en-US" sz="2400" b="0" kern="0" dirty="0">
                <a:ea typeface="ＭＳ Ｐゴシック" panose="020B0600070205080204" pitchFamily="34" charset="-128"/>
              </a:rPr>
              <a:t> attend both Training Days and camp overnight to qualify for the Assessed expedition.</a:t>
            </a:r>
          </a:p>
          <a:p>
            <a:r>
              <a:rPr lang="en-GB" altLang="en-US" sz="2400" b="0" kern="0" dirty="0">
                <a:ea typeface="ＭＳ Ｐゴシック" panose="020B0600070205080204" pitchFamily="34" charset="-128"/>
              </a:rPr>
              <a:t>You </a:t>
            </a:r>
            <a:r>
              <a:rPr lang="en-GB" altLang="en-US" sz="2400" b="1" kern="0" dirty="0">
                <a:ea typeface="ＭＳ Ｐゴシック" panose="020B0600070205080204" pitchFamily="34" charset="-128"/>
              </a:rPr>
              <a:t>must</a:t>
            </a:r>
            <a:r>
              <a:rPr lang="en-GB" altLang="en-US" sz="2400" b="0" kern="0" dirty="0">
                <a:ea typeface="ＭＳ Ｐゴシック" panose="020B0600070205080204" pitchFamily="34" charset="-128"/>
              </a:rPr>
              <a:t> Complete both days and camp overnight as a team to pass your assessed expedition.</a:t>
            </a:r>
          </a:p>
          <a:p>
            <a:pPr marL="0" indent="0">
              <a:buNone/>
            </a:pPr>
            <a:endParaRPr lang="en-GB" altLang="en-US" sz="2400" kern="0" dirty="0">
              <a:solidFill>
                <a:srgbClr val="FF0000"/>
              </a:solidFill>
              <a:ea typeface="ＭＳ Ｐゴシック" panose="020B0600070205080204" pitchFamily="34" charset="-128"/>
            </a:endParaRPr>
          </a:p>
          <a:p>
            <a:pPr marL="0" indent="0">
              <a:buNone/>
            </a:pPr>
            <a:r>
              <a:rPr lang="en-GB" altLang="en-US" sz="2400" kern="0" dirty="0">
                <a:solidFill>
                  <a:srgbClr val="FF0000"/>
                </a:solidFill>
                <a:ea typeface="ＭＳ Ｐゴシック" panose="020B0600070205080204" pitchFamily="34" charset="-128"/>
              </a:rPr>
              <a:t>As this is a national award we are unable to make any exceptions.</a:t>
            </a:r>
          </a:p>
          <a:p>
            <a:pPr algn="ctr">
              <a:lnSpc>
                <a:spcPct val="80000"/>
              </a:lnSpc>
              <a:buFontTx/>
              <a:buNone/>
            </a:pPr>
            <a:endParaRPr lang="en-GB" altLang="en-US" sz="4000" b="1" kern="0" dirty="0">
              <a:solidFill>
                <a:srgbClr val="FF3300"/>
              </a:solidFill>
              <a:latin typeface="Calibri" panose="020F0502020204030204" pitchFamily="34" charset="0"/>
              <a:ea typeface="ＭＳ Ｐゴシック" panose="020B0600070205080204" pitchFamily="34" charset="-128"/>
            </a:endParaRPr>
          </a:p>
        </p:txBody>
      </p:sp>
      <p:pic>
        <p:nvPicPr>
          <p:cNvPr id="21"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559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50825" y="0"/>
            <a:ext cx="8642350" cy="1052513"/>
          </a:xfrm>
        </p:spPr>
        <p:txBody>
          <a:bodyPr/>
          <a:lstStyle/>
          <a:p>
            <a:r>
              <a:rPr lang="en-GB" altLang="en-US" sz="4000" b="1">
                <a:latin typeface="Calibri" panose="020F0502020204030204" pitchFamily="34" charset="0"/>
                <a:ea typeface="ＭＳ Ｐゴシック" panose="020B0600070205080204" pitchFamily="34" charset="-128"/>
              </a:rPr>
              <a:t>Expedition Training</a:t>
            </a:r>
          </a:p>
        </p:txBody>
      </p:sp>
      <p:sp>
        <p:nvSpPr>
          <p:cNvPr id="5" name="Rectangle 3"/>
          <p:cNvSpPr txBox="1">
            <a:spLocks noChangeArrowheads="1"/>
          </p:cNvSpPr>
          <p:nvPr/>
        </p:nvSpPr>
        <p:spPr bwMode="auto">
          <a:xfrm>
            <a:off x="178122" y="134076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GB" altLang="en-US" b="0" kern="0" dirty="0">
                <a:latin typeface="Calibri" panose="020F0502020204030204" pitchFamily="34" charset="0"/>
                <a:ea typeface="ＭＳ Ｐゴシック" panose="020B0600070205080204" pitchFamily="34" charset="-128"/>
              </a:rPr>
              <a:t>Already completed some preparation during lunchtime sessions.</a:t>
            </a:r>
          </a:p>
          <a:p>
            <a:r>
              <a:rPr lang="en-GB" altLang="en-US" b="0" kern="0" dirty="0">
                <a:latin typeface="Calibri" panose="020F0502020204030204" pitchFamily="34" charset="0"/>
                <a:ea typeface="ＭＳ Ｐゴシック" panose="020B0600070205080204" pitchFamily="34" charset="-128"/>
              </a:rPr>
              <a:t>Make sure you have walking boots that fit and that you get out and walk in them prior to the training weekend.</a:t>
            </a:r>
          </a:p>
          <a:p>
            <a:r>
              <a:rPr lang="en-GB" altLang="en-US" b="0" kern="0" dirty="0">
                <a:latin typeface="Calibri" panose="020F0502020204030204" pitchFamily="34" charset="0"/>
                <a:ea typeface="ＭＳ Ｐゴシック" panose="020B0600070205080204" pitchFamily="34" charset="-128"/>
              </a:rPr>
              <a:t>You will need to make sure you are fit enough to walk for 6 hours carrying your equipment.</a:t>
            </a:r>
          </a:p>
          <a:p>
            <a:r>
              <a:rPr lang="en-GB" altLang="en-US" b="0" kern="0" dirty="0">
                <a:latin typeface="Calibri" panose="020F0502020204030204" pitchFamily="34" charset="0"/>
                <a:ea typeface="ＭＳ Ｐゴシック" panose="020B0600070205080204" pitchFamily="34" charset="-128"/>
              </a:rPr>
              <a:t>Navigation and team work. </a:t>
            </a:r>
          </a:p>
          <a:p>
            <a:r>
              <a:rPr lang="en-GB" altLang="en-US" b="0" kern="0" dirty="0">
                <a:latin typeface="Calibri" panose="020F0502020204030204" pitchFamily="34" charset="0"/>
                <a:ea typeface="ＭＳ Ｐゴシック" panose="020B0600070205080204" pitchFamily="34" charset="-128"/>
              </a:rPr>
              <a:t>Camping.</a:t>
            </a:r>
          </a:p>
          <a:p>
            <a:r>
              <a:rPr lang="en-GB" altLang="en-US" b="0" kern="0" dirty="0">
                <a:latin typeface="Calibri" panose="020F0502020204030204" pitchFamily="34" charset="0"/>
                <a:ea typeface="ＭＳ Ｐゴシック" panose="020B0600070205080204" pitchFamily="34" charset="-128"/>
              </a:rPr>
              <a:t>Respecting the countryside.</a:t>
            </a:r>
          </a:p>
          <a:p>
            <a:pPr>
              <a:buFontTx/>
              <a:buNone/>
            </a:pPr>
            <a:endParaRPr lang="en-GB" altLang="en-US" b="1" kern="0" dirty="0">
              <a:latin typeface="Calibri" panose="020F0502020204030204" pitchFamily="34" charset="0"/>
              <a:ea typeface="ＭＳ Ｐゴシック" panose="020B0600070205080204" pitchFamily="34" charset="-128"/>
            </a:endParaRPr>
          </a:p>
          <a:p>
            <a:endParaRPr lang="en-GB" altLang="en-US" b="1" kern="0" dirty="0">
              <a:latin typeface="Calibri" panose="020F0502020204030204" pitchFamily="34" charset="0"/>
              <a:ea typeface="ＭＳ Ｐゴシック" panose="020B0600070205080204" pitchFamily="34" charset="-128"/>
            </a:endParaRPr>
          </a:p>
        </p:txBody>
      </p:sp>
      <p:pic>
        <p:nvPicPr>
          <p:cNvPr id="6" name="Picture 4" descr="P10102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274" y="4365104"/>
            <a:ext cx="2809611" cy="21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 result for presdale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507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50825" y="1368425"/>
            <a:ext cx="864235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GB" altLang="en-US" b="0" kern="0" dirty="0">
                <a:latin typeface="Calibri" panose="020F0502020204030204" pitchFamily="34" charset="0"/>
                <a:ea typeface="ＭＳ Ｐゴシック" panose="020B0600070205080204" pitchFamily="34" charset="-128"/>
              </a:rPr>
              <a:t>Map and compass work</a:t>
            </a:r>
          </a:p>
          <a:p>
            <a:r>
              <a:rPr lang="en-GB" altLang="en-US" b="0" kern="0" dirty="0">
                <a:latin typeface="Calibri" panose="020F0502020204030204" pitchFamily="34" charset="0"/>
                <a:ea typeface="ＭＳ Ｐゴシック" panose="020B0600070205080204" pitchFamily="34" charset="-128"/>
              </a:rPr>
              <a:t>Route planning</a:t>
            </a:r>
          </a:p>
          <a:p>
            <a:r>
              <a:rPr lang="en-GB" altLang="en-US" b="0" kern="0" dirty="0">
                <a:latin typeface="Calibri" panose="020F0502020204030204" pitchFamily="34" charset="0"/>
                <a:ea typeface="ＭＳ Ｐゴシック" panose="020B0600070205080204" pitchFamily="34" charset="-128"/>
              </a:rPr>
              <a:t>First Aid and emergency awareness</a:t>
            </a:r>
          </a:p>
          <a:p>
            <a:r>
              <a:rPr lang="en-GB" altLang="en-US" b="0" kern="0" dirty="0">
                <a:latin typeface="Calibri" panose="020F0502020204030204" pitchFamily="34" charset="0"/>
                <a:ea typeface="ＭＳ Ｐゴシック" panose="020B0600070205080204" pitchFamily="34" charset="-128"/>
              </a:rPr>
              <a:t>Safety and the weather</a:t>
            </a:r>
          </a:p>
          <a:p>
            <a:r>
              <a:rPr lang="en-GB" altLang="en-US" b="0" kern="0" dirty="0">
                <a:latin typeface="Calibri" panose="020F0502020204030204" pitchFamily="34" charset="0"/>
                <a:ea typeface="ＭＳ Ｐゴシック" panose="020B0600070205080204" pitchFamily="34" charset="-128"/>
              </a:rPr>
              <a:t>Campcraft and country code</a:t>
            </a:r>
          </a:p>
          <a:p>
            <a:r>
              <a:rPr lang="en-GB" altLang="en-US" b="0" kern="0" dirty="0">
                <a:latin typeface="Calibri" panose="020F0502020204030204" pitchFamily="34" charset="0"/>
                <a:ea typeface="ＭＳ Ｐゴシック" panose="020B0600070205080204" pitchFamily="34" charset="-128"/>
              </a:rPr>
              <a:t>Safe use of Trangia stoves</a:t>
            </a:r>
          </a:p>
          <a:p>
            <a:r>
              <a:rPr lang="en-GB" altLang="en-US" b="0" kern="0" dirty="0">
                <a:latin typeface="Calibri" panose="020F0502020204030204" pitchFamily="34" charset="0"/>
                <a:ea typeface="ＭＳ Ｐゴシック" panose="020B0600070205080204" pitchFamily="34" charset="-128"/>
              </a:rPr>
              <a:t>Menu planning and food</a:t>
            </a:r>
          </a:p>
          <a:p>
            <a:r>
              <a:rPr lang="en-GB" altLang="en-US" b="0" kern="0" dirty="0">
                <a:latin typeface="Calibri" panose="020F0502020204030204" pitchFamily="34" charset="0"/>
                <a:ea typeface="ＭＳ Ｐゴシック" panose="020B0600070205080204" pitchFamily="34" charset="-128"/>
              </a:rPr>
              <a:t>Kit lists </a:t>
            </a:r>
          </a:p>
          <a:p>
            <a:r>
              <a:rPr lang="en-GB" altLang="en-US" b="0" kern="0" dirty="0">
                <a:latin typeface="Calibri" panose="020F0502020204030204" pitchFamily="34" charset="0"/>
                <a:ea typeface="ＭＳ Ｐゴシック" panose="020B0600070205080204" pitchFamily="34" charset="-128"/>
              </a:rPr>
              <a:t>Packing rucksacks</a:t>
            </a:r>
          </a:p>
          <a:p>
            <a:endParaRPr lang="en-GB" altLang="en-US" b="1" kern="0" dirty="0">
              <a:latin typeface="Calibri" panose="020F0502020204030204" pitchFamily="34" charset="0"/>
              <a:ea typeface="ＭＳ Ｐゴシック" panose="020B0600070205080204" pitchFamily="34" charset="-128"/>
            </a:endParaRPr>
          </a:p>
        </p:txBody>
      </p:sp>
      <p:sp>
        <p:nvSpPr>
          <p:cNvPr id="9" name="Rectangle 2"/>
          <p:cNvSpPr>
            <a:spLocks noGrp="1" noChangeArrowheads="1"/>
          </p:cNvSpPr>
          <p:nvPr>
            <p:ph type="title"/>
          </p:nvPr>
        </p:nvSpPr>
        <p:spPr>
          <a:xfrm>
            <a:off x="230790" y="20016"/>
            <a:ext cx="8642350" cy="1052512"/>
          </a:xfrm>
        </p:spPr>
        <p:txBody>
          <a:bodyPr/>
          <a:lstStyle/>
          <a:p>
            <a:r>
              <a:rPr lang="en-GB" altLang="en-US" sz="4000" b="1">
                <a:latin typeface="Calibri" panose="020F0502020204030204" pitchFamily="34" charset="0"/>
                <a:ea typeface="ＭＳ Ｐゴシック" panose="020B0600070205080204" pitchFamily="34" charset="-128"/>
              </a:rPr>
              <a:t>Expedition Training</a:t>
            </a:r>
          </a:p>
        </p:txBody>
      </p:sp>
      <p:pic>
        <p:nvPicPr>
          <p:cNvPr id="11"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501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262874" y="99569"/>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3D4242"/>
                </a:solidFill>
                <a:latin typeface="+mj-lt"/>
                <a:ea typeface="ＭＳ Ｐゴシック" charset="-128"/>
                <a:cs typeface="ＭＳ Ｐゴシック"/>
              </a:defRPr>
            </a:lvl1pPr>
            <a:lvl2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2pPr>
            <a:lvl3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3pPr>
            <a:lvl4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4pPr>
            <a:lvl5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5pPr>
            <a:lvl6pPr marL="457200" algn="ctr" rtl="0" fontAlgn="base">
              <a:spcBef>
                <a:spcPct val="0"/>
              </a:spcBef>
              <a:spcAft>
                <a:spcPct val="0"/>
              </a:spcAft>
              <a:defRPr sz="3200">
                <a:solidFill>
                  <a:srgbClr val="3D4242"/>
                </a:solidFill>
                <a:latin typeface="Georgia" charset="0"/>
              </a:defRPr>
            </a:lvl6pPr>
            <a:lvl7pPr marL="914400" algn="ctr" rtl="0" fontAlgn="base">
              <a:spcBef>
                <a:spcPct val="0"/>
              </a:spcBef>
              <a:spcAft>
                <a:spcPct val="0"/>
              </a:spcAft>
              <a:defRPr sz="3200">
                <a:solidFill>
                  <a:srgbClr val="3D4242"/>
                </a:solidFill>
                <a:latin typeface="Georgia" charset="0"/>
              </a:defRPr>
            </a:lvl7pPr>
            <a:lvl8pPr marL="1371600" algn="ctr" rtl="0" fontAlgn="base">
              <a:spcBef>
                <a:spcPct val="0"/>
              </a:spcBef>
              <a:spcAft>
                <a:spcPct val="0"/>
              </a:spcAft>
              <a:defRPr sz="3200">
                <a:solidFill>
                  <a:srgbClr val="3D4242"/>
                </a:solidFill>
                <a:latin typeface="Georgia" charset="0"/>
              </a:defRPr>
            </a:lvl8pPr>
            <a:lvl9pPr marL="1828800" algn="ctr" rtl="0" fontAlgn="base">
              <a:spcBef>
                <a:spcPct val="0"/>
              </a:spcBef>
              <a:spcAft>
                <a:spcPct val="0"/>
              </a:spcAft>
              <a:defRPr sz="3200">
                <a:solidFill>
                  <a:srgbClr val="3D4242"/>
                </a:solidFill>
                <a:latin typeface="Georgia" charset="0"/>
              </a:defRPr>
            </a:lvl9pPr>
          </a:lstStyle>
          <a:p>
            <a:r>
              <a:rPr lang="en-GB" altLang="en-US" sz="3600" kern="0" dirty="0">
                <a:latin typeface="Calibri" panose="020F0502020204030204" pitchFamily="34" charset="0"/>
                <a:ea typeface="ＭＳ Ｐゴシック" panose="020B0600070205080204" pitchFamily="34" charset="-128"/>
              </a:rPr>
              <a:t>Team Preference</a:t>
            </a:r>
          </a:p>
        </p:txBody>
      </p:sp>
      <p:sp>
        <p:nvSpPr>
          <p:cNvPr id="7" name="Content Placeholder 2"/>
          <p:cNvSpPr>
            <a:spLocks noGrp="1"/>
          </p:cNvSpPr>
          <p:nvPr>
            <p:ph idx="1"/>
          </p:nvPr>
        </p:nvSpPr>
        <p:spPr>
          <a:xfrm>
            <a:off x="0" y="980728"/>
            <a:ext cx="9144000" cy="5589587"/>
          </a:xfrm>
        </p:spPr>
        <p:txBody>
          <a:bodyPr/>
          <a:lstStyle/>
          <a:p>
            <a:pPr marL="0" indent="0">
              <a:buNone/>
            </a:pPr>
            <a:endParaRPr lang="en-GB" altLang="en-US" dirty="0">
              <a:latin typeface="Calibri" panose="020F0502020204030204" pitchFamily="34" charset="0"/>
              <a:ea typeface="ＭＳ Ｐゴシック" panose="020B0600070205080204" pitchFamily="34" charset="-128"/>
            </a:endParaRPr>
          </a:p>
          <a:p>
            <a:r>
              <a:rPr lang="en-GB" altLang="en-US" dirty="0">
                <a:latin typeface="Calibri" panose="020F0502020204030204" pitchFamily="34" charset="0"/>
                <a:ea typeface="ＭＳ Ｐゴシック" panose="020B0600070205080204" pitchFamily="34" charset="-128"/>
              </a:rPr>
              <a:t>Once accepted we will talk to selected students about Team preferences.</a:t>
            </a:r>
          </a:p>
          <a:p>
            <a:r>
              <a:rPr lang="en-GB" altLang="en-US" dirty="0">
                <a:latin typeface="Calibri" panose="020F0502020204030204" pitchFamily="34" charset="0"/>
                <a:ea typeface="ＭＳ Ｐゴシック" panose="020B0600070205080204" pitchFamily="34" charset="-128"/>
              </a:rPr>
              <a:t>Teams can have a maximum of 7 people.</a:t>
            </a:r>
          </a:p>
          <a:p>
            <a:r>
              <a:rPr lang="en-GB" altLang="en-US" dirty="0">
                <a:latin typeface="Calibri" panose="020F0502020204030204" pitchFamily="34" charset="0"/>
                <a:ea typeface="ＭＳ Ｐゴシック" panose="020B0600070205080204" pitchFamily="34" charset="-128"/>
              </a:rPr>
              <a:t>We ask you to arrange yourselves into groups of 3 or 4 if possible. Larger groups will </a:t>
            </a:r>
            <a:r>
              <a:rPr lang="en-GB" altLang="en-US" b="1" dirty="0">
                <a:solidFill>
                  <a:srgbClr val="FF0000"/>
                </a:solidFill>
                <a:latin typeface="Calibri" panose="020F0502020204030204" pitchFamily="34" charset="0"/>
                <a:ea typeface="ＭＳ Ｐゴシック" panose="020B0600070205080204" pitchFamily="34" charset="-128"/>
              </a:rPr>
              <a:t>NOT </a:t>
            </a:r>
            <a:r>
              <a:rPr lang="en-GB" altLang="en-US" dirty="0">
                <a:latin typeface="Calibri" panose="020F0502020204030204" pitchFamily="34" charset="0"/>
                <a:ea typeface="ＭＳ Ｐゴシック" panose="020B0600070205080204" pitchFamily="34" charset="-128"/>
              </a:rPr>
              <a:t>be accepted.</a:t>
            </a:r>
          </a:p>
          <a:p>
            <a:r>
              <a:rPr lang="en-GB" altLang="en-US" dirty="0">
                <a:latin typeface="Calibri" panose="020F0502020204030204" pitchFamily="34" charset="0"/>
                <a:ea typeface="ＭＳ Ｐゴシック" panose="020B0600070205080204" pitchFamily="34" charset="-128"/>
              </a:rPr>
              <a:t>We will then put two groups together to get teams of 7.</a:t>
            </a:r>
          </a:p>
          <a:p>
            <a:r>
              <a:rPr lang="en-GB" altLang="en-US" dirty="0">
                <a:latin typeface="Calibri" panose="020F0502020204030204" pitchFamily="34" charset="0"/>
                <a:ea typeface="ＭＳ Ｐゴシック" panose="020B0600070205080204" pitchFamily="34" charset="-128"/>
              </a:rPr>
              <a:t>The DofE expedition is about working as a team, learning about yourself and meeting new people.</a:t>
            </a:r>
          </a:p>
          <a:p>
            <a:r>
              <a:rPr lang="en-GB" altLang="en-US" dirty="0">
                <a:latin typeface="Calibri" panose="020F0502020204030204" pitchFamily="34" charset="0"/>
                <a:ea typeface="ＭＳ Ｐゴシック" panose="020B0600070205080204" pitchFamily="34" charset="-128"/>
              </a:rPr>
              <a:t>We will try to ensure that you will be with at least one of your choices, however we cannot make any guarantees. </a:t>
            </a:r>
          </a:p>
          <a:p>
            <a:endParaRPr lang="en-GB" altLang="en-US" sz="2400" dirty="0">
              <a:ea typeface="ＭＳ Ｐゴシック" panose="020B0600070205080204" pitchFamily="34" charset="-128"/>
            </a:endParaRPr>
          </a:p>
        </p:txBody>
      </p:sp>
    </p:spTree>
    <p:extLst>
      <p:ext uri="{BB962C8B-B14F-4D97-AF65-F5344CB8AC3E}">
        <p14:creationId xmlns:p14="http://schemas.microsoft.com/office/powerpoint/2010/main" val="125795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50825" y="0"/>
            <a:ext cx="8642350" cy="1052513"/>
          </a:xfrm>
        </p:spPr>
        <p:txBody>
          <a:bodyPr/>
          <a:lstStyle/>
          <a:p>
            <a:r>
              <a:rPr lang="en-GB" altLang="en-US" sz="3600" b="1" dirty="0">
                <a:latin typeface="Calibri" panose="020F0502020204030204" pitchFamily="34" charset="0"/>
                <a:ea typeface="ＭＳ Ｐゴシック" panose="020B0600070205080204" pitchFamily="34" charset="-128"/>
              </a:rPr>
              <a:t>The Application Process</a:t>
            </a:r>
          </a:p>
        </p:txBody>
      </p:sp>
      <p:sp>
        <p:nvSpPr>
          <p:cNvPr id="3" name="TextBox 2"/>
          <p:cNvSpPr txBox="1"/>
          <p:nvPr/>
        </p:nvSpPr>
        <p:spPr>
          <a:xfrm>
            <a:off x="437679" y="1412776"/>
            <a:ext cx="8460432" cy="5262979"/>
          </a:xfrm>
          <a:prstGeom prst="rect">
            <a:avLst/>
          </a:prstGeom>
          <a:noFill/>
        </p:spPr>
        <p:txBody>
          <a:bodyPr wrap="square" rtlCol="0">
            <a:spAutoFit/>
          </a:bodyPr>
          <a:lstStyle/>
          <a:p>
            <a:pPr marL="514350" indent="-514350">
              <a:buAutoNum type="arabicPeriod"/>
            </a:pPr>
            <a:r>
              <a:rPr lang="en-GB" b="0" dirty="0">
                <a:solidFill>
                  <a:schemeClr val="accent4">
                    <a:lumMod val="50000"/>
                  </a:schemeClr>
                </a:solidFill>
              </a:rPr>
              <a:t>Get an application form, either from the office or from Presdales website.</a:t>
            </a:r>
          </a:p>
          <a:p>
            <a:pPr marL="514350" indent="-514350">
              <a:buAutoNum type="arabicPeriod"/>
            </a:pPr>
            <a:r>
              <a:rPr lang="en-GB" b="0" dirty="0">
                <a:solidFill>
                  <a:schemeClr val="accent4">
                    <a:lumMod val="50000"/>
                  </a:schemeClr>
                </a:solidFill>
              </a:rPr>
              <a:t>Decide what activates you want to do for each section.</a:t>
            </a:r>
          </a:p>
          <a:p>
            <a:pPr marL="514350" indent="-514350">
              <a:buFont typeface="+mj-lt"/>
              <a:buAutoNum type="arabicPeriod"/>
            </a:pPr>
            <a:r>
              <a:rPr lang="en-US" altLang="en-US" b="0" dirty="0">
                <a:solidFill>
                  <a:schemeClr val="accent4">
                    <a:lumMod val="50000"/>
                  </a:schemeClr>
                </a:solidFill>
              </a:rPr>
              <a:t>Find someone, suitably trained or qualified, who is not a family member, who could assess your activity for each section.</a:t>
            </a:r>
          </a:p>
          <a:p>
            <a:pPr marL="514350" indent="-514350">
              <a:buFont typeface="+mj-lt"/>
              <a:buAutoNum type="arabicPeriod"/>
            </a:pPr>
            <a:r>
              <a:rPr lang="en-US" altLang="en-US" b="0" dirty="0">
                <a:solidFill>
                  <a:schemeClr val="accent4">
                    <a:lumMod val="50000"/>
                  </a:schemeClr>
                </a:solidFill>
              </a:rPr>
              <a:t>Fill in the question section to show you have understood the fundamental principles of D of E.</a:t>
            </a:r>
          </a:p>
          <a:p>
            <a:pPr marL="514350" indent="-514350">
              <a:buFont typeface="+mj-lt"/>
              <a:buAutoNum type="arabicPeriod"/>
            </a:pPr>
            <a:r>
              <a:rPr lang="en-US" altLang="en-US" b="0" dirty="0">
                <a:solidFill>
                  <a:schemeClr val="accent4">
                    <a:lumMod val="50000"/>
                  </a:schemeClr>
                </a:solidFill>
              </a:rPr>
              <a:t>Put your fully completed application form to Lorraine Eyre in the school office by the deadline, </a:t>
            </a:r>
            <a:r>
              <a:rPr lang="en-US" altLang="en-US" dirty="0">
                <a:solidFill>
                  <a:schemeClr val="accent4">
                    <a:lumMod val="50000"/>
                  </a:schemeClr>
                </a:solidFill>
                <a:highlight>
                  <a:srgbClr val="FFFF00"/>
                </a:highlight>
              </a:rPr>
              <a:t>?</a:t>
            </a:r>
            <a:r>
              <a:rPr lang="en-US" altLang="en-US" b="0" dirty="0">
                <a:solidFill>
                  <a:schemeClr val="accent4">
                    <a:lumMod val="50000"/>
                  </a:schemeClr>
                </a:solidFill>
              </a:rPr>
              <a:t>.</a:t>
            </a:r>
          </a:p>
          <a:p>
            <a:pPr marL="514350" indent="-514350">
              <a:buAutoNum type="arabicPeriod"/>
            </a:pPr>
            <a:endParaRPr lang="en-GB" dirty="0"/>
          </a:p>
        </p:txBody>
      </p:sp>
      <p:pic>
        <p:nvPicPr>
          <p:cNvPr id="19"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897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91356" y="-18628"/>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3D4242"/>
                </a:solidFill>
                <a:latin typeface="+mj-lt"/>
                <a:ea typeface="ＭＳ Ｐゴシック" charset="-128"/>
                <a:cs typeface="ＭＳ Ｐゴシック"/>
              </a:defRPr>
            </a:lvl1pPr>
            <a:lvl2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2pPr>
            <a:lvl3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3pPr>
            <a:lvl4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4pPr>
            <a:lvl5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5pPr>
            <a:lvl6pPr marL="457200" algn="ctr" rtl="0" fontAlgn="base">
              <a:spcBef>
                <a:spcPct val="0"/>
              </a:spcBef>
              <a:spcAft>
                <a:spcPct val="0"/>
              </a:spcAft>
              <a:defRPr sz="3200">
                <a:solidFill>
                  <a:srgbClr val="3D4242"/>
                </a:solidFill>
                <a:latin typeface="Georgia" charset="0"/>
              </a:defRPr>
            </a:lvl6pPr>
            <a:lvl7pPr marL="914400" algn="ctr" rtl="0" fontAlgn="base">
              <a:spcBef>
                <a:spcPct val="0"/>
              </a:spcBef>
              <a:spcAft>
                <a:spcPct val="0"/>
              </a:spcAft>
              <a:defRPr sz="3200">
                <a:solidFill>
                  <a:srgbClr val="3D4242"/>
                </a:solidFill>
                <a:latin typeface="Georgia" charset="0"/>
              </a:defRPr>
            </a:lvl7pPr>
            <a:lvl8pPr marL="1371600" algn="ctr" rtl="0" fontAlgn="base">
              <a:spcBef>
                <a:spcPct val="0"/>
              </a:spcBef>
              <a:spcAft>
                <a:spcPct val="0"/>
              </a:spcAft>
              <a:defRPr sz="3200">
                <a:solidFill>
                  <a:srgbClr val="3D4242"/>
                </a:solidFill>
                <a:latin typeface="Georgia" charset="0"/>
              </a:defRPr>
            </a:lvl8pPr>
            <a:lvl9pPr marL="1828800" algn="ctr" rtl="0" fontAlgn="base">
              <a:spcBef>
                <a:spcPct val="0"/>
              </a:spcBef>
              <a:spcAft>
                <a:spcPct val="0"/>
              </a:spcAft>
              <a:defRPr sz="3200">
                <a:solidFill>
                  <a:srgbClr val="3D4242"/>
                </a:solidFill>
                <a:latin typeface="Georgia" charset="0"/>
              </a:defRPr>
            </a:lvl9pPr>
          </a:lstStyle>
          <a:p>
            <a:r>
              <a:rPr lang="en-GB" altLang="en-US" sz="5400" i="1" kern="0" dirty="0">
                <a:latin typeface="Calibri" panose="020F0502020204030204" pitchFamily="34" charset="0"/>
                <a:ea typeface="ＭＳ Ｐゴシック" panose="020B0600070205080204" pitchFamily="34" charset="-128"/>
              </a:rPr>
              <a:t>Finally</a:t>
            </a:r>
          </a:p>
        </p:txBody>
      </p:sp>
      <p:sp>
        <p:nvSpPr>
          <p:cNvPr id="7" name="Content Placeholder 2"/>
          <p:cNvSpPr>
            <a:spLocks noGrp="1"/>
          </p:cNvSpPr>
          <p:nvPr>
            <p:ph idx="1"/>
          </p:nvPr>
        </p:nvSpPr>
        <p:spPr>
          <a:xfrm>
            <a:off x="250825" y="1268413"/>
            <a:ext cx="8642350" cy="5589587"/>
          </a:xfrm>
        </p:spPr>
        <p:txBody>
          <a:bodyPr/>
          <a:lstStyle/>
          <a:p>
            <a:r>
              <a:rPr lang="en-GB" altLang="en-US" dirty="0">
                <a:latin typeface="Calibri" panose="020F0502020204030204" pitchFamily="34" charset="0"/>
                <a:ea typeface="ＭＳ Ｐゴシック" panose="020B0600070205080204" pitchFamily="34" charset="-128"/>
              </a:rPr>
              <a:t>We are able to accommodate a maximum of 35 participants.  </a:t>
            </a:r>
          </a:p>
          <a:p>
            <a:endParaRPr lang="en-GB" altLang="en-US" dirty="0">
              <a:latin typeface="Calibri" panose="020F0502020204030204" pitchFamily="34" charset="0"/>
              <a:ea typeface="ＭＳ Ｐゴシック" panose="020B0600070205080204" pitchFamily="34" charset="-128"/>
            </a:endParaRPr>
          </a:p>
          <a:p>
            <a:r>
              <a:rPr lang="en-GB" altLang="en-US" dirty="0">
                <a:latin typeface="Calibri" panose="020F0502020204030204" pitchFamily="34" charset="0"/>
                <a:ea typeface="ＭＳ Ｐゴシック" panose="020B0600070205080204" pitchFamily="34" charset="-128"/>
              </a:rPr>
              <a:t>Only complete application forms will be accepted.</a:t>
            </a:r>
          </a:p>
          <a:p>
            <a:endParaRPr lang="en-GB" altLang="en-US" dirty="0">
              <a:latin typeface="Calibri" panose="020F0502020204030204" pitchFamily="34" charset="0"/>
              <a:ea typeface="ＭＳ Ｐゴシック" panose="020B0600070205080204" pitchFamily="34" charset="-128"/>
            </a:endParaRPr>
          </a:p>
          <a:p>
            <a:r>
              <a:rPr lang="en-GB" altLang="en-US" dirty="0">
                <a:latin typeface="Calibri" panose="020F0502020204030204" pitchFamily="34" charset="0"/>
                <a:ea typeface="ＭＳ Ｐゴシック" panose="020B0600070205080204" pitchFamily="34" charset="-128"/>
              </a:rPr>
              <a:t>If more than 35 applications which fulfil all of the requirements, are received by the closing date, places on the scheme will be allocated using a random selection process and reserve lists formulated in case participants decide not to accept their place.</a:t>
            </a:r>
          </a:p>
          <a:p>
            <a:endParaRPr lang="en-GB" altLang="en-US" dirty="0">
              <a:ea typeface="ＭＳ Ｐゴシック" panose="020B0600070205080204" pitchFamily="34" charset="-128"/>
            </a:endParaRPr>
          </a:p>
        </p:txBody>
      </p:sp>
      <p:pic>
        <p:nvPicPr>
          <p:cNvPr id="9"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7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z="4000" b="1" dirty="0">
                <a:latin typeface="Calibri" panose="020F0502020204030204" pitchFamily="34" charset="0"/>
                <a:ea typeface="ＭＳ Ｐゴシック" panose="020B0600070205080204" pitchFamily="34" charset="-128"/>
              </a:rPr>
              <a:t>Bronze Award (14+ years) 	</a:t>
            </a:r>
          </a:p>
        </p:txBody>
      </p:sp>
      <p:graphicFrame>
        <p:nvGraphicFramePr>
          <p:cNvPr id="139289" name="Group 25"/>
          <p:cNvGraphicFramePr>
            <a:graphicFrameLocks noGrp="1"/>
          </p:cNvGraphicFramePr>
          <p:nvPr>
            <p:ph idx="1"/>
            <p:extLst>
              <p:ext uri="{D42A27DB-BD31-4B8C-83A1-F6EECF244321}">
                <p14:modId xmlns:p14="http://schemas.microsoft.com/office/powerpoint/2010/main" val="1919919872"/>
              </p:ext>
            </p:extLst>
          </p:nvPr>
        </p:nvGraphicFramePr>
        <p:xfrm>
          <a:off x="250825" y="1268413"/>
          <a:ext cx="8642350" cy="3206750"/>
        </p:xfrm>
        <a:graphic>
          <a:graphicData uri="http://schemas.openxmlformats.org/drawingml/2006/table">
            <a:tbl>
              <a:tblPr/>
              <a:tblGrid>
                <a:gridCol w="2160588">
                  <a:extLst>
                    <a:ext uri="{9D8B030D-6E8A-4147-A177-3AD203B41FA5}">
                      <a16:colId xmlns:a16="http://schemas.microsoft.com/office/drawing/2014/main" xmlns="" val="20000"/>
                    </a:ext>
                  </a:extLst>
                </a:gridCol>
                <a:gridCol w="1800225">
                  <a:extLst>
                    <a:ext uri="{9D8B030D-6E8A-4147-A177-3AD203B41FA5}">
                      <a16:colId xmlns:a16="http://schemas.microsoft.com/office/drawing/2014/main" xmlns="" val="20001"/>
                    </a:ext>
                  </a:extLst>
                </a:gridCol>
                <a:gridCol w="2089150">
                  <a:extLst>
                    <a:ext uri="{9D8B030D-6E8A-4147-A177-3AD203B41FA5}">
                      <a16:colId xmlns:a16="http://schemas.microsoft.com/office/drawing/2014/main" xmlns="" val="20002"/>
                    </a:ext>
                  </a:extLst>
                </a:gridCol>
                <a:gridCol w="2592387">
                  <a:extLst>
                    <a:ext uri="{9D8B030D-6E8A-4147-A177-3AD203B41FA5}">
                      <a16:colId xmlns:a16="http://schemas.microsoft.com/office/drawing/2014/main" xmlns="" val="20003"/>
                    </a:ext>
                  </a:extLst>
                </a:gridCol>
              </a:tblGrid>
              <a:tr h="7286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dirty="0">
                          <a:ln>
                            <a:noFill/>
                          </a:ln>
                          <a:solidFill>
                            <a:schemeClr val="bg1"/>
                          </a:solidFill>
                          <a:effectLst/>
                          <a:latin typeface="Calibri" pitchFamily="34" charset="0"/>
                          <a:ea typeface="ＭＳ Ｐゴシック" charset="-128"/>
                        </a:rPr>
                        <a:t>Volunteering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a:ln>
                            <a:noFill/>
                          </a:ln>
                          <a:solidFill>
                            <a:schemeClr val="bg1"/>
                          </a:solidFill>
                          <a:effectLst/>
                          <a:latin typeface="Calibri" pitchFamily="34" charset="0"/>
                          <a:ea typeface="ＭＳ Ｐゴシック" charset="-128"/>
                        </a:rPr>
                        <a:t>Physical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a:ln>
                            <a:noFill/>
                          </a:ln>
                          <a:solidFill>
                            <a:schemeClr val="bg1"/>
                          </a:solidFill>
                          <a:effectLst/>
                          <a:latin typeface="Calibri" pitchFamily="34" charset="0"/>
                          <a:ea typeface="ＭＳ Ｐゴシック" charset="-128"/>
                        </a:rPr>
                        <a:t>Skills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a:ln>
                            <a:noFill/>
                          </a:ln>
                          <a:solidFill>
                            <a:schemeClr val="bg1"/>
                          </a:solidFill>
                          <a:effectLst/>
                          <a:latin typeface="Calibri" pitchFamily="34" charset="0"/>
                          <a:ea typeface="ＭＳ Ｐゴシック" charset="-128"/>
                        </a:rPr>
                        <a:t>Expedition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xmlns="" val="10000"/>
                  </a:ext>
                </a:extLst>
              </a:tr>
              <a:tr h="164782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dirty="0">
                          <a:ln>
                            <a:noFill/>
                          </a:ln>
                          <a:solidFill>
                            <a:srgbClr val="002060"/>
                          </a:solidFill>
                          <a:effectLst/>
                          <a:latin typeface="Calibri" pitchFamily="34" charset="0"/>
                          <a:ea typeface="ＭＳ Ｐゴシック" charset="-128"/>
                        </a:rPr>
                        <a:t>3 months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dirty="0">
                          <a:ln>
                            <a:noFill/>
                          </a:ln>
                          <a:solidFill>
                            <a:srgbClr val="002060"/>
                          </a:solidFill>
                          <a:effectLst/>
                          <a:latin typeface="Calibri" pitchFamily="34" charset="0"/>
                          <a:ea typeface="ＭＳ Ｐゴシック" charset="-128"/>
                        </a:rPr>
                        <a:t>3 months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dirty="0">
                          <a:ln>
                            <a:noFill/>
                          </a:ln>
                          <a:solidFill>
                            <a:srgbClr val="002060"/>
                          </a:solidFill>
                          <a:effectLst/>
                          <a:latin typeface="Calibri" pitchFamily="34" charset="0"/>
                          <a:ea typeface="ＭＳ Ｐゴシック" charset="-128"/>
                        </a:rPr>
                        <a:t>3 months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a:ln>
                            <a:noFill/>
                          </a:ln>
                          <a:solidFill>
                            <a:schemeClr val="tx1"/>
                          </a:solidFill>
                          <a:effectLst/>
                          <a:latin typeface="Calibri" pitchFamily="34" charset="0"/>
                          <a:ea typeface="ＭＳ Ｐゴシック" charset="-128"/>
                        </a:rPr>
                        <a:t>Plan, train for and complete a </a:t>
                      </a:r>
                      <a:br>
                        <a:rPr kumimoji="0" lang="en-GB" sz="2400" b="1" i="0" u="none" strike="noStrike" cap="none" normalizeH="0" baseline="0">
                          <a:ln>
                            <a:noFill/>
                          </a:ln>
                          <a:solidFill>
                            <a:schemeClr val="tx1"/>
                          </a:solidFill>
                          <a:effectLst/>
                          <a:latin typeface="Calibri" pitchFamily="34" charset="0"/>
                          <a:ea typeface="ＭＳ Ｐゴシック" charset="-128"/>
                        </a:rPr>
                      </a:br>
                      <a:r>
                        <a:rPr kumimoji="0" lang="en-GB" sz="2400" b="1" i="0" u="none" strike="noStrike" cap="none" normalizeH="0" baseline="0">
                          <a:ln>
                            <a:noFill/>
                          </a:ln>
                          <a:solidFill>
                            <a:schemeClr val="tx1"/>
                          </a:solidFill>
                          <a:effectLst/>
                          <a:latin typeface="Calibri" pitchFamily="34" charset="0"/>
                          <a:ea typeface="ＭＳ Ｐゴシック" charset="-128"/>
                        </a:rPr>
                        <a:t>2 day, 1 night expedition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30263">
                <a:tc gridSpan="4">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1" u="none" strike="noStrike" cap="none" normalizeH="0" baseline="0" dirty="0">
                          <a:ln>
                            <a:noFill/>
                          </a:ln>
                          <a:solidFill>
                            <a:schemeClr val="tx1"/>
                          </a:solidFill>
                          <a:effectLst/>
                          <a:latin typeface="Calibri" pitchFamily="34" charset="0"/>
                          <a:ea typeface="ＭＳ Ｐゴシック" charset="-128"/>
                        </a:rPr>
                        <a:t>All participants must undertake </a:t>
                      </a:r>
                      <a:r>
                        <a:rPr kumimoji="0" lang="en-GB" sz="2400" b="1" i="1" u="none" strike="noStrike" cap="none" normalizeH="0" baseline="0" dirty="0">
                          <a:ln>
                            <a:noFill/>
                          </a:ln>
                          <a:solidFill>
                            <a:srgbClr val="002060"/>
                          </a:solidFill>
                          <a:effectLst/>
                          <a:latin typeface="Calibri" pitchFamily="34" charset="0"/>
                          <a:ea typeface="ＭＳ Ｐゴシック" charset="-128"/>
                        </a:rPr>
                        <a:t>a further 3 months </a:t>
                      </a:r>
                      <a:r>
                        <a:rPr kumimoji="0" lang="en-GB" sz="2400" b="1" i="1" u="none" strike="noStrike" cap="none" normalizeH="0" baseline="0" dirty="0">
                          <a:ln>
                            <a:noFill/>
                          </a:ln>
                          <a:solidFill>
                            <a:schemeClr val="tx1"/>
                          </a:solidFill>
                          <a:effectLst/>
                          <a:latin typeface="Calibri" pitchFamily="34" charset="0"/>
                          <a:ea typeface="ＭＳ Ｐゴシック" charset="-128"/>
                        </a:rPr>
                        <a:t>of Volunteering, Physical or Skills.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bl>
          </a:graphicData>
        </a:graphic>
      </p:graphicFrame>
      <p:sp>
        <p:nvSpPr>
          <p:cNvPr id="14358" name="TextBox 4"/>
          <p:cNvSpPr txBox="1">
            <a:spLocks noChangeArrowheads="1"/>
          </p:cNvSpPr>
          <p:nvPr/>
        </p:nvSpPr>
        <p:spPr bwMode="auto">
          <a:xfrm>
            <a:off x="323850" y="4941888"/>
            <a:ext cx="85693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r>
              <a:rPr lang="en-GB" altLang="en-US" dirty="0"/>
              <a:t>Cost</a:t>
            </a:r>
          </a:p>
          <a:p>
            <a:pPr eaLnBrk="1" hangingPunct="1"/>
            <a:r>
              <a:rPr lang="en-GB" altLang="en-US" b="0" dirty="0"/>
              <a:t>Enrolment Fee </a:t>
            </a:r>
            <a:r>
              <a:rPr lang="en-GB" altLang="en-US" dirty="0"/>
              <a:t>£27</a:t>
            </a:r>
            <a:r>
              <a:rPr lang="en-GB" altLang="en-US" b="0" dirty="0"/>
              <a:t> paid by </a:t>
            </a:r>
            <a:r>
              <a:rPr lang="en-GB" altLang="en-US" dirty="0">
                <a:highlight>
                  <a:srgbClr val="FFFF00"/>
                </a:highlight>
              </a:rPr>
              <a:t>?</a:t>
            </a:r>
            <a:r>
              <a:rPr lang="en-GB" altLang="en-US" b="0" dirty="0"/>
              <a:t> if accepted</a:t>
            </a:r>
          </a:p>
          <a:p>
            <a:pPr eaLnBrk="1" hangingPunct="1"/>
            <a:r>
              <a:rPr lang="en-GB" altLang="en-US" b="0" dirty="0"/>
              <a:t>Expedition fee (including equipment) </a:t>
            </a:r>
            <a:r>
              <a:rPr lang="en-GB" altLang="en-US" dirty="0"/>
              <a:t>£103</a:t>
            </a:r>
            <a:r>
              <a:rPr lang="en-GB" altLang="en-US" b="0" dirty="0"/>
              <a:t> paid by </a:t>
            </a:r>
            <a:r>
              <a:rPr lang="en-GB" altLang="en-US" dirty="0">
                <a:highlight>
                  <a:srgbClr val="FFFF00"/>
                </a:highlight>
              </a:rPr>
              <a:t>?</a:t>
            </a:r>
          </a:p>
        </p:txBody>
      </p:sp>
      <p:pic>
        <p:nvPicPr>
          <p:cNvPr id="5" name="Picture 6" descr="Image result for presdale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50825" y="0"/>
            <a:ext cx="8642350" cy="1052513"/>
          </a:xfrm>
        </p:spPr>
        <p:txBody>
          <a:bodyPr/>
          <a:lstStyle/>
          <a:p>
            <a:r>
              <a:rPr lang="en-GB" altLang="en-US" sz="4000" b="1" dirty="0">
                <a:latin typeface="Calibri" panose="020F0502020204030204" pitchFamily="34" charset="0"/>
                <a:ea typeface="ＭＳ Ｐゴシック" panose="020B0600070205080204" pitchFamily="34" charset="-128"/>
              </a:rPr>
              <a:t>Is D of E for Me?</a:t>
            </a:r>
          </a:p>
        </p:txBody>
      </p:sp>
      <p:sp>
        <p:nvSpPr>
          <p:cNvPr id="10" name="Rectangle 5"/>
          <p:cNvSpPr txBox="1">
            <a:spLocks noChangeArrowheads="1"/>
          </p:cNvSpPr>
          <p:nvPr/>
        </p:nvSpPr>
        <p:spPr bwMode="auto">
          <a:xfrm>
            <a:off x="250825" y="1284437"/>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Tx/>
              <a:buNone/>
            </a:pPr>
            <a:r>
              <a:rPr lang="en-GB" altLang="en-US" b="0" kern="0" dirty="0">
                <a:solidFill>
                  <a:schemeClr val="accent4">
                    <a:lumMod val="50000"/>
                  </a:schemeClr>
                </a:solidFill>
                <a:latin typeface="Calibri" panose="020F0502020204030204" pitchFamily="34" charset="0"/>
                <a:ea typeface="ＭＳ Ｐゴシック" panose="020B0600070205080204" pitchFamily="34" charset="-128"/>
              </a:rPr>
              <a:t>If you :</a:t>
            </a:r>
          </a:p>
          <a:p>
            <a:r>
              <a:rPr lang="en-GB" altLang="en-US" b="0" kern="0" dirty="0">
                <a:solidFill>
                  <a:schemeClr val="accent4">
                    <a:lumMod val="50000"/>
                  </a:schemeClr>
                </a:solidFill>
                <a:latin typeface="Calibri" panose="020F0502020204030204" pitchFamily="34" charset="0"/>
                <a:ea typeface="ＭＳ Ｐゴシック" panose="020B0600070205080204" pitchFamily="34" charset="-128"/>
              </a:rPr>
              <a:t>Have an interest in the outdoors</a:t>
            </a:r>
          </a:p>
          <a:p>
            <a:r>
              <a:rPr lang="en-GB" altLang="en-US" b="0" kern="0" dirty="0">
                <a:solidFill>
                  <a:schemeClr val="accent4">
                    <a:lumMod val="50000"/>
                  </a:schemeClr>
                </a:solidFill>
                <a:latin typeface="Calibri" panose="020F0502020204030204" pitchFamily="34" charset="0"/>
                <a:ea typeface="ＭＳ Ｐゴシック" panose="020B0600070205080204" pitchFamily="34" charset="-128"/>
              </a:rPr>
              <a:t>Are a reliable team member who does their share and gets on well with others</a:t>
            </a:r>
          </a:p>
          <a:p>
            <a:r>
              <a:rPr lang="en-GB" altLang="en-US" b="0" kern="0" dirty="0">
                <a:solidFill>
                  <a:schemeClr val="accent4">
                    <a:lumMod val="50000"/>
                  </a:schemeClr>
                </a:solidFill>
                <a:latin typeface="Calibri" panose="020F0502020204030204" pitchFamily="34" charset="0"/>
                <a:ea typeface="ＭＳ Ｐゴシック" panose="020B0600070205080204" pitchFamily="34" charset="-128"/>
              </a:rPr>
              <a:t>Enjoy keeping fit</a:t>
            </a:r>
          </a:p>
          <a:p>
            <a:r>
              <a:rPr lang="en-GB" altLang="en-US" b="0" kern="0" dirty="0">
                <a:solidFill>
                  <a:schemeClr val="accent4">
                    <a:lumMod val="50000"/>
                  </a:schemeClr>
                </a:solidFill>
                <a:latin typeface="Calibri" panose="020F0502020204030204" pitchFamily="34" charset="0"/>
                <a:ea typeface="ＭＳ Ｐゴシック" panose="020B0600070205080204" pitchFamily="34" charset="-128"/>
              </a:rPr>
              <a:t>Like to learn new things</a:t>
            </a:r>
          </a:p>
          <a:p>
            <a:r>
              <a:rPr lang="en-GB" altLang="en-US" b="0" kern="0" dirty="0">
                <a:solidFill>
                  <a:schemeClr val="accent4">
                    <a:lumMod val="50000"/>
                  </a:schemeClr>
                </a:solidFill>
                <a:latin typeface="Calibri" panose="020F0502020204030204" pitchFamily="34" charset="0"/>
                <a:ea typeface="ＭＳ Ｐゴシック" panose="020B0600070205080204" pitchFamily="34" charset="-128"/>
              </a:rPr>
              <a:t>Make sure you complete things, even if you are not enjoying them</a:t>
            </a:r>
          </a:p>
          <a:p>
            <a:r>
              <a:rPr lang="en-GB" altLang="en-US" b="0" kern="0" dirty="0">
                <a:solidFill>
                  <a:schemeClr val="accent4">
                    <a:lumMod val="50000"/>
                  </a:schemeClr>
                </a:solidFill>
                <a:latin typeface="Calibri" panose="020F0502020204030204" pitchFamily="34" charset="0"/>
                <a:ea typeface="ＭＳ Ｐゴシック" panose="020B0600070205080204" pitchFamily="34" charset="-128"/>
              </a:rPr>
              <a:t>Are able to manage my time </a:t>
            </a:r>
          </a:p>
          <a:p>
            <a:r>
              <a:rPr lang="en-GB" altLang="en-US" b="0" kern="0" dirty="0">
                <a:solidFill>
                  <a:schemeClr val="accent4">
                    <a:lumMod val="50000"/>
                  </a:schemeClr>
                </a:solidFill>
                <a:latin typeface="Calibri" panose="020F0502020204030204" pitchFamily="34" charset="0"/>
                <a:ea typeface="ＭＳ Ｐゴシック" panose="020B0600070205080204" pitchFamily="34" charset="-128"/>
              </a:rPr>
              <a:t>You  like helping people</a:t>
            </a:r>
          </a:p>
          <a:p>
            <a:endParaRPr lang="en-GB" altLang="en-US" b="1" kern="0" dirty="0">
              <a:solidFill>
                <a:srgbClr val="76B900"/>
              </a:solidFill>
              <a:latin typeface="Calibri" panose="020F0502020204030204" pitchFamily="34" charset="0"/>
              <a:ea typeface="ＭＳ Ｐゴシック" panose="020B0600070205080204" pitchFamily="34" charset="-128"/>
            </a:endParaRPr>
          </a:p>
          <a:p>
            <a:pPr>
              <a:buFontTx/>
              <a:buNone/>
            </a:pPr>
            <a:endParaRPr lang="en-GB" altLang="en-US" b="1" kern="0" dirty="0">
              <a:solidFill>
                <a:srgbClr val="76B900"/>
              </a:solidFill>
              <a:latin typeface="Calibri" panose="020F0502020204030204" pitchFamily="34" charset="0"/>
              <a:ea typeface="ＭＳ Ｐゴシック" panose="020B0600070205080204" pitchFamily="34" charset="-128"/>
            </a:endParaRPr>
          </a:p>
        </p:txBody>
      </p:sp>
      <p:sp>
        <p:nvSpPr>
          <p:cNvPr id="12" name="Rectangle 2"/>
          <p:cNvSpPr txBox="1">
            <a:spLocks noChangeArrowheads="1"/>
          </p:cNvSpPr>
          <p:nvPr/>
        </p:nvSpPr>
        <p:spPr bwMode="auto">
          <a:xfrm>
            <a:off x="5364783" y="5544839"/>
            <a:ext cx="359970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3D4242"/>
                </a:solidFill>
                <a:latin typeface="+mj-lt"/>
                <a:ea typeface="ＭＳ Ｐゴシック" charset="-128"/>
                <a:cs typeface="ＭＳ Ｐゴシック"/>
              </a:defRPr>
            </a:lvl1pPr>
            <a:lvl2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2pPr>
            <a:lvl3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3pPr>
            <a:lvl4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4pPr>
            <a:lvl5pPr algn="ctr" rtl="0" eaLnBrk="0" fontAlgn="base" hangingPunct="0">
              <a:spcBef>
                <a:spcPct val="0"/>
              </a:spcBef>
              <a:spcAft>
                <a:spcPct val="0"/>
              </a:spcAft>
              <a:defRPr sz="3200">
                <a:solidFill>
                  <a:srgbClr val="3D4242"/>
                </a:solidFill>
                <a:latin typeface="Georgia" charset="0"/>
                <a:ea typeface="ＭＳ Ｐゴシック" charset="-128"/>
                <a:cs typeface="ＭＳ Ｐゴシック"/>
              </a:defRPr>
            </a:lvl5pPr>
            <a:lvl6pPr marL="457200" algn="ctr" rtl="0" fontAlgn="base">
              <a:spcBef>
                <a:spcPct val="0"/>
              </a:spcBef>
              <a:spcAft>
                <a:spcPct val="0"/>
              </a:spcAft>
              <a:defRPr sz="3200">
                <a:solidFill>
                  <a:srgbClr val="3D4242"/>
                </a:solidFill>
                <a:latin typeface="Georgia" charset="0"/>
              </a:defRPr>
            </a:lvl6pPr>
            <a:lvl7pPr marL="914400" algn="ctr" rtl="0" fontAlgn="base">
              <a:spcBef>
                <a:spcPct val="0"/>
              </a:spcBef>
              <a:spcAft>
                <a:spcPct val="0"/>
              </a:spcAft>
              <a:defRPr sz="3200">
                <a:solidFill>
                  <a:srgbClr val="3D4242"/>
                </a:solidFill>
                <a:latin typeface="Georgia" charset="0"/>
              </a:defRPr>
            </a:lvl7pPr>
            <a:lvl8pPr marL="1371600" algn="ctr" rtl="0" fontAlgn="base">
              <a:spcBef>
                <a:spcPct val="0"/>
              </a:spcBef>
              <a:spcAft>
                <a:spcPct val="0"/>
              </a:spcAft>
              <a:defRPr sz="3200">
                <a:solidFill>
                  <a:srgbClr val="3D4242"/>
                </a:solidFill>
                <a:latin typeface="Georgia" charset="0"/>
              </a:defRPr>
            </a:lvl8pPr>
            <a:lvl9pPr marL="1828800" algn="ctr" rtl="0" fontAlgn="base">
              <a:spcBef>
                <a:spcPct val="0"/>
              </a:spcBef>
              <a:spcAft>
                <a:spcPct val="0"/>
              </a:spcAft>
              <a:defRPr sz="3200">
                <a:solidFill>
                  <a:srgbClr val="3D4242"/>
                </a:solidFill>
                <a:latin typeface="Georgia" charset="0"/>
              </a:defRPr>
            </a:lvl9pPr>
          </a:lstStyle>
          <a:p>
            <a:r>
              <a:rPr lang="en-GB" altLang="en-US" sz="4000" b="1" kern="0" dirty="0">
                <a:latin typeface="Calibri" panose="020F0502020204030204" pitchFamily="34" charset="0"/>
                <a:ea typeface="ＭＳ Ｐゴシック" panose="020B0600070205080204" pitchFamily="34" charset="-128"/>
              </a:rPr>
              <a:t>Then the answer is </a:t>
            </a:r>
            <a:r>
              <a:rPr lang="en-GB" altLang="en-US" sz="4000" b="1" kern="0" dirty="0">
                <a:solidFill>
                  <a:srgbClr val="00B050"/>
                </a:solidFill>
                <a:latin typeface="Calibri" panose="020F0502020204030204" pitchFamily="34" charset="0"/>
                <a:ea typeface="ＭＳ Ｐゴシック" panose="020B0600070205080204" pitchFamily="34" charset="-128"/>
              </a:rPr>
              <a:t>YES!</a:t>
            </a:r>
          </a:p>
        </p:txBody>
      </p:sp>
      <p:pic>
        <p:nvPicPr>
          <p:cNvPr id="13"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210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altLang="en-US" sz="5400" b="1" dirty="0">
                <a:solidFill>
                  <a:schemeClr val="accent4"/>
                </a:solidFill>
                <a:latin typeface="Calibri" panose="020F0502020204030204" pitchFamily="34" charset="0"/>
                <a:ea typeface="ＭＳ Ｐゴシック" panose="020B0600070205080204" pitchFamily="34" charset="-128"/>
              </a:rPr>
              <a:t>Key Dates – Bronze		</a:t>
            </a:r>
          </a:p>
        </p:txBody>
      </p:sp>
      <p:graphicFrame>
        <p:nvGraphicFramePr>
          <p:cNvPr id="5" name="Table 4"/>
          <p:cNvGraphicFramePr>
            <a:graphicFrameLocks noGrp="1"/>
          </p:cNvGraphicFramePr>
          <p:nvPr>
            <p:extLst>
              <p:ext uri="{D42A27DB-BD31-4B8C-83A1-F6EECF244321}">
                <p14:modId xmlns:p14="http://schemas.microsoft.com/office/powerpoint/2010/main" val="1156897004"/>
              </p:ext>
            </p:extLst>
          </p:nvPr>
        </p:nvGraphicFramePr>
        <p:xfrm>
          <a:off x="755848" y="1700808"/>
          <a:ext cx="7848600" cy="3963120"/>
        </p:xfrm>
        <a:graphic>
          <a:graphicData uri="http://schemas.openxmlformats.org/drawingml/2006/table">
            <a:tbl>
              <a:tblPr firstRow="1" bandRow="1">
                <a:tableStyleId>{D7AC3CCA-C797-4891-BE02-D94E43425B78}</a:tableStyleId>
              </a:tblPr>
              <a:tblGrid>
                <a:gridCol w="2057932">
                  <a:extLst>
                    <a:ext uri="{9D8B030D-6E8A-4147-A177-3AD203B41FA5}">
                      <a16:colId xmlns:a16="http://schemas.microsoft.com/office/drawing/2014/main" xmlns="" val="20000"/>
                    </a:ext>
                  </a:extLst>
                </a:gridCol>
                <a:gridCol w="5790668">
                  <a:extLst>
                    <a:ext uri="{9D8B030D-6E8A-4147-A177-3AD203B41FA5}">
                      <a16:colId xmlns:a16="http://schemas.microsoft.com/office/drawing/2014/main" xmlns="" val="20001"/>
                    </a:ext>
                  </a:extLst>
                </a:gridCol>
              </a:tblGrid>
              <a:tr h="396312">
                <a:tc>
                  <a:txBody>
                    <a:bodyPr/>
                    <a:lstStyle/>
                    <a:p>
                      <a:r>
                        <a:rPr lang="en-GB" sz="2000" dirty="0">
                          <a:solidFill>
                            <a:srgbClr val="002060"/>
                          </a:solidFill>
                          <a:highlight>
                            <a:srgbClr val="FFFF00"/>
                          </a:highlight>
                          <a:latin typeface="Calibri" pitchFamily="34" charset="0"/>
                        </a:rPr>
                        <a:t>Date </a:t>
                      </a:r>
                    </a:p>
                  </a:txBody>
                  <a:tcPr marL="91431" marR="91431" marT="45728" marB="45728"/>
                </a:tc>
                <a:tc>
                  <a:txBody>
                    <a:bodyPr/>
                    <a:lstStyle/>
                    <a:p>
                      <a:r>
                        <a:rPr lang="en-GB" sz="1800" dirty="0">
                          <a:solidFill>
                            <a:srgbClr val="002060"/>
                          </a:solidFill>
                          <a:highlight>
                            <a:srgbClr val="FFFF00"/>
                          </a:highlight>
                          <a:latin typeface="Calibri" pitchFamily="34" charset="0"/>
                        </a:rPr>
                        <a:t>Activity</a:t>
                      </a:r>
                    </a:p>
                  </a:txBody>
                  <a:tcPr marL="91431" marR="91431" marT="45728" marB="45728"/>
                </a:tc>
                <a:extLst>
                  <a:ext uri="{0D108BD9-81ED-4DB2-BD59-A6C34878D82A}">
                    <a16:rowId xmlns:a16="http://schemas.microsoft.com/office/drawing/2014/main" xmlns="" val="10000"/>
                  </a:ext>
                </a:extLst>
              </a:tr>
              <a:tr h="396312">
                <a:tc>
                  <a:txBody>
                    <a:bodyPr/>
                    <a:lstStyle/>
                    <a:p>
                      <a:endParaRPr lang="en-GB" sz="2000" dirty="0">
                        <a:solidFill>
                          <a:srgbClr val="002060"/>
                        </a:solidFill>
                        <a:latin typeface="Calibri" pitchFamily="34" charset="0"/>
                      </a:endParaRPr>
                    </a:p>
                  </a:txBody>
                  <a:tcPr marL="91431" marR="91431" marT="45728" marB="45728"/>
                </a:tc>
                <a:tc>
                  <a:txBody>
                    <a:bodyPr/>
                    <a:lstStyle/>
                    <a:p>
                      <a:endParaRPr lang="en-GB" sz="1800" dirty="0">
                        <a:solidFill>
                          <a:srgbClr val="002060"/>
                        </a:solidFill>
                        <a:latin typeface="Calibri" pitchFamily="34" charset="0"/>
                      </a:endParaRPr>
                    </a:p>
                  </a:txBody>
                  <a:tcPr marL="91431" marR="91431" marT="45728" marB="45728"/>
                </a:tc>
                <a:extLst>
                  <a:ext uri="{0D108BD9-81ED-4DB2-BD59-A6C34878D82A}">
                    <a16:rowId xmlns:a16="http://schemas.microsoft.com/office/drawing/2014/main" xmlns="" val="221475934"/>
                  </a:ext>
                </a:extLst>
              </a:tr>
              <a:tr h="396312">
                <a:tc>
                  <a:txBody>
                    <a:bodyPr/>
                    <a:lstStyle/>
                    <a:p>
                      <a:endParaRPr lang="en-GB" sz="2000" dirty="0">
                        <a:solidFill>
                          <a:srgbClr val="002060"/>
                        </a:solidFill>
                        <a:latin typeface="Calibri" pitchFamily="34" charset="0"/>
                      </a:endParaRPr>
                    </a:p>
                  </a:txBody>
                  <a:tcPr marL="91431" marR="91431" marT="45728" marB="45728"/>
                </a:tc>
                <a:tc>
                  <a:txBody>
                    <a:bodyPr/>
                    <a:lstStyle/>
                    <a:p>
                      <a:endParaRPr lang="en-GB" sz="1800" dirty="0">
                        <a:solidFill>
                          <a:srgbClr val="002060"/>
                        </a:solidFill>
                        <a:latin typeface="Calibri" pitchFamily="34" charset="0"/>
                      </a:endParaRPr>
                    </a:p>
                  </a:txBody>
                  <a:tcPr marL="91431" marR="91431" marT="45728" marB="45728"/>
                </a:tc>
                <a:extLst>
                  <a:ext uri="{0D108BD9-81ED-4DB2-BD59-A6C34878D82A}">
                    <a16:rowId xmlns:a16="http://schemas.microsoft.com/office/drawing/2014/main" xmlns="" val="2645521867"/>
                  </a:ext>
                </a:extLst>
              </a:tr>
              <a:tr h="396312">
                <a:tc>
                  <a:txBody>
                    <a:bodyPr/>
                    <a:lstStyle/>
                    <a:p>
                      <a:endParaRPr lang="en-GB" sz="2000" dirty="0">
                        <a:solidFill>
                          <a:srgbClr val="002060"/>
                        </a:solidFill>
                        <a:latin typeface="Calibri" pitchFamily="34" charset="0"/>
                      </a:endParaRPr>
                    </a:p>
                  </a:txBody>
                  <a:tcPr marL="91431" marR="91431" marT="45728" marB="45728"/>
                </a:tc>
                <a:tc>
                  <a:txBody>
                    <a:bodyPr/>
                    <a:lstStyle/>
                    <a:p>
                      <a:endParaRPr lang="en-GB" sz="1800" dirty="0">
                        <a:solidFill>
                          <a:srgbClr val="002060"/>
                        </a:solidFill>
                        <a:latin typeface="Calibri" pitchFamily="34" charset="0"/>
                      </a:endParaRPr>
                    </a:p>
                  </a:txBody>
                  <a:tcPr marL="91431" marR="91431" marT="45728" marB="45728"/>
                </a:tc>
                <a:extLst>
                  <a:ext uri="{0D108BD9-81ED-4DB2-BD59-A6C34878D82A}">
                    <a16:rowId xmlns:a16="http://schemas.microsoft.com/office/drawing/2014/main" xmlns="" val="1861823149"/>
                  </a:ext>
                </a:extLst>
              </a:tr>
              <a:tr h="396312">
                <a:tc>
                  <a:txBody>
                    <a:bodyPr/>
                    <a:lstStyle/>
                    <a:p>
                      <a:endParaRPr lang="en-GB" sz="2000" dirty="0">
                        <a:solidFill>
                          <a:srgbClr val="002060"/>
                        </a:solidFill>
                        <a:latin typeface="Calibri" pitchFamily="34" charset="0"/>
                      </a:endParaRPr>
                    </a:p>
                  </a:txBody>
                  <a:tcPr marL="91431" marR="91431" marT="45728" marB="45728"/>
                </a:tc>
                <a:tc>
                  <a:txBody>
                    <a:bodyPr/>
                    <a:lstStyle/>
                    <a:p>
                      <a:endParaRPr lang="en-GB" sz="1800" dirty="0">
                        <a:solidFill>
                          <a:srgbClr val="002060"/>
                        </a:solidFill>
                        <a:latin typeface="Calibri" pitchFamily="34" charset="0"/>
                      </a:endParaRPr>
                    </a:p>
                  </a:txBody>
                  <a:tcPr marL="91431" marR="91431" marT="45728" marB="45728"/>
                </a:tc>
                <a:extLst>
                  <a:ext uri="{0D108BD9-81ED-4DB2-BD59-A6C34878D82A}">
                    <a16:rowId xmlns:a16="http://schemas.microsoft.com/office/drawing/2014/main" xmlns="" val="1364468282"/>
                  </a:ext>
                </a:extLst>
              </a:tr>
              <a:tr h="396312">
                <a:tc>
                  <a:txBody>
                    <a:bodyPr/>
                    <a:lstStyle/>
                    <a:p>
                      <a:endParaRPr lang="en-GB" sz="2000" dirty="0">
                        <a:solidFill>
                          <a:srgbClr val="002060"/>
                        </a:solidFill>
                        <a:latin typeface="Calibri" pitchFamily="34" charset="0"/>
                      </a:endParaRPr>
                    </a:p>
                  </a:txBody>
                  <a:tcPr marL="91431" marR="91431" marT="45728" marB="45728"/>
                </a:tc>
                <a:tc>
                  <a:txBody>
                    <a:bodyPr/>
                    <a:lstStyle/>
                    <a:p>
                      <a:endParaRPr lang="en-GB" sz="1800" dirty="0">
                        <a:solidFill>
                          <a:srgbClr val="002060"/>
                        </a:solidFill>
                        <a:latin typeface="Calibri" pitchFamily="34" charset="0"/>
                      </a:endParaRPr>
                    </a:p>
                  </a:txBody>
                  <a:tcPr marL="91431" marR="91431" marT="45728" marB="45728"/>
                </a:tc>
                <a:extLst>
                  <a:ext uri="{0D108BD9-81ED-4DB2-BD59-A6C34878D82A}">
                    <a16:rowId xmlns:a16="http://schemas.microsoft.com/office/drawing/2014/main" xmlns="" val="93297152"/>
                  </a:ext>
                </a:extLst>
              </a:tr>
              <a:tr h="396312">
                <a:tc>
                  <a:txBody>
                    <a:bodyPr/>
                    <a:lstStyle/>
                    <a:p>
                      <a:endParaRPr lang="en-GB" sz="2000" dirty="0">
                        <a:solidFill>
                          <a:srgbClr val="002060"/>
                        </a:solidFill>
                        <a:latin typeface="Calibri" pitchFamily="34" charset="0"/>
                      </a:endParaRPr>
                    </a:p>
                  </a:txBody>
                  <a:tcPr marL="91431" marR="91431" marT="45728" marB="45728"/>
                </a:tc>
                <a:tc>
                  <a:txBody>
                    <a:bodyPr/>
                    <a:lstStyle/>
                    <a:p>
                      <a:endParaRPr lang="en-GB" sz="1800" dirty="0">
                        <a:solidFill>
                          <a:srgbClr val="002060"/>
                        </a:solidFill>
                        <a:latin typeface="Calibri" pitchFamily="34" charset="0"/>
                      </a:endParaRPr>
                    </a:p>
                  </a:txBody>
                  <a:tcPr marL="91431" marR="91431" marT="45728" marB="45728"/>
                </a:tc>
                <a:extLst>
                  <a:ext uri="{0D108BD9-81ED-4DB2-BD59-A6C34878D82A}">
                    <a16:rowId xmlns:a16="http://schemas.microsoft.com/office/drawing/2014/main" xmlns="" val="2659670328"/>
                  </a:ext>
                </a:extLst>
              </a:tr>
              <a:tr h="396312">
                <a:tc>
                  <a:txBody>
                    <a:bodyPr/>
                    <a:lstStyle/>
                    <a:p>
                      <a:endParaRPr lang="en-GB" sz="2000" dirty="0">
                        <a:solidFill>
                          <a:srgbClr val="002060"/>
                        </a:solidFill>
                        <a:latin typeface="Calibri" pitchFamily="34" charset="0"/>
                      </a:endParaRPr>
                    </a:p>
                  </a:txBody>
                  <a:tcPr marL="91431" marR="91431" marT="45728" marB="45728"/>
                </a:tc>
                <a:tc>
                  <a:txBody>
                    <a:bodyPr/>
                    <a:lstStyle/>
                    <a:p>
                      <a:endParaRPr lang="en-GB" sz="1800" dirty="0">
                        <a:solidFill>
                          <a:srgbClr val="002060"/>
                        </a:solidFill>
                        <a:latin typeface="Calibri" pitchFamily="34" charset="0"/>
                      </a:endParaRPr>
                    </a:p>
                  </a:txBody>
                  <a:tcPr marL="91431" marR="91431" marT="45728" marB="45728"/>
                </a:tc>
                <a:extLst>
                  <a:ext uri="{0D108BD9-81ED-4DB2-BD59-A6C34878D82A}">
                    <a16:rowId xmlns:a16="http://schemas.microsoft.com/office/drawing/2014/main" xmlns="" val="250736224"/>
                  </a:ext>
                </a:extLst>
              </a:tr>
              <a:tr h="396312">
                <a:tc>
                  <a:txBody>
                    <a:bodyPr/>
                    <a:lstStyle/>
                    <a:p>
                      <a:endParaRPr lang="en-GB" sz="2000" dirty="0">
                        <a:solidFill>
                          <a:srgbClr val="002060"/>
                        </a:solidFill>
                        <a:latin typeface="Calibri" pitchFamily="34" charset="0"/>
                      </a:endParaRPr>
                    </a:p>
                  </a:txBody>
                  <a:tcPr marL="91431" marR="91431" marT="45728" marB="45728"/>
                </a:tc>
                <a:tc>
                  <a:txBody>
                    <a:bodyPr/>
                    <a:lstStyle/>
                    <a:p>
                      <a:endParaRPr lang="en-GB" sz="1800" dirty="0">
                        <a:solidFill>
                          <a:srgbClr val="002060"/>
                        </a:solidFill>
                        <a:latin typeface="Calibri" pitchFamily="34" charset="0"/>
                      </a:endParaRPr>
                    </a:p>
                  </a:txBody>
                  <a:tcPr marL="91431" marR="91431" marT="45728" marB="45728"/>
                </a:tc>
                <a:extLst>
                  <a:ext uri="{0D108BD9-81ED-4DB2-BD59-A6C34878D82A}">
                    <a16:rowId xmlns:a16="http://schemas.microsoft.com/office/drawing/2014/main" xmlns="" val="3637159074"/>
                  </a:ext>
                </a:extLst>
              </a:tr>
              <a:tr h="396312">
                <a:tc>
                  <a:txBody>
                    <a:bodyPr/>
                    <a:lstStyle/>
                    <a:p>
                      <a:endParaRPr lang="en-GB" sz="2000" dirty="0">
                        <a:solidFill>
                          <a:srgbClr val="002060"/>
                        </a:solidFill>
                        <a:latin typeface="Calibri" pitchFamily="34" charset="0"/>
                      </a:endParaRPr>
                    </a:p>
                  </a:txBody>
                  <a:tcPr marL="91431" marR="91431" marT="45728" marB="45728"/>
                </a:tc>
                <a:tc>
                  <a:txBody>
                    <a:bodyPr/>
                    <a:lstStyle/>
                    <a:p>
                      <a:endParaRPr lang="en-GB" sz="1800" dirty="0">
                        <a:solidFill>
                          <a:srgbClr val="002060"/>
                        </a:solidFill>
                        <a:latin typeface="Calibri" pitchFamily="34" charset="0"/>
                      </a:endParaRPr>
                    </a:p>
                  </a:txBody>
                  <a:tcPr marL="91431" marR="91431" marT="45728" marB="45728"/>
                </a:tc>
                <a:extLst>
                  <a:ext uri="{0D108BD9-81ED-4DB2-BD59-A6C34878D82A}">
                    <a16:rowId xmlns:a16="http://schemas.microsoft.com/office/drawing/2014/main" xmlns="" val="2282844192"/>
                  </a:ext>
                </a:extLst>
              </a:tr>
            </a:tbl>
          </a:graphicData>
        </a:graphic>
      </p:graphicFrame>
      <p:pic>
        <p:nvPicPr>
          <p:cNvPr id="4" name="Picture 6" descr="Image result for presdale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144463"/>
            <a:ext cx="8642350" cy="1052512"/>
          </a:xfrm>
        </p:spPr>
        <p:txBody>
          <a:bodyPr/>
          <a:lstStyle/>
          <a:p>
            <a:pPr eaLnBrk="1" hangingPunct="1"/>
            <a:r>
              <a:rPr lang="en-GB" altLang="en-US" sz="4000" b="1">
                <a:latin typeface="Calibri" panose="020F0502020204030204" pitchFamily="34" charset="0"/>
                <a:ea typeface="ＭＳ Ｐゴシック" panose="020B0600070205080204" pitchFamily="34" charset="-128"/>
              </a:rPr>
              <a:t>Choosing activities</a:t>
            </a:r>
          </a:p>
        </p:txBody>
      </p:sp>
      <p:sp>
        <p:nvSpPr>
          <p:cNvPr id="15363" name="Text Box 4"/>
          <p:cNvSpPr txBox="1">
            <a:spLocks noChangeArrowheads="1"/>
          </p:cNvSpPr>
          <p:nvPr/>
        </p:nvSpPr>
        <p:spPr bwMode="auto">
          <a:xfrm>
            <a:off x="4763" y="1341438"/>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spcBef>
                <a:spcPct val="20000"/>
              </a:spcBef>
              <a:buFontTx/>
              <a:buChar char="•"/>
            </a:pPr>
            <a:r>
              <a:rPr lang="en-GB" altLang="en-US" sz="3200" b="0" dirty="0"/>
              <a:t>You must read and use the helpful lists and category finder on:</a:t>
            </a:r>
          </a:p>
          <a:p>
            <a:pPr eaLnBrk="1" hangingPunct="1">
              <a:spcBef>
                <a:spcPct val="20000"/>
              </a:spcBef>
            </a:pPr>
            <a:r>
              <a:rPr lang="en-GB" altLang="en-US" sz="3200" b="0" dirty="0"/>
              <a:t>    </a:t>
            </a:r>
            <a:r>
              <a:rPr lang="en-GB" altLang="en-US" sz="3200" b="0" dirty="0">
                <a:hlinkClick r:id="rId3"/>
              </a:rPr>
              <a:t>http://www.dofe.org/en/content/cms/doing-your-dofe/activities-sections</a:t>
            </a:r>
            <a:r>
              <a:rPr lang="en-GB" altLang="en-US" sz="3200" b="0" dirty="0"/>
              <a:t> </a:t>
            </a:r>
          </a:p>
          <a:p>
            <a:pPr eaLnBrk="1" hangingPunct="1">
              <a:spcBef>
                <a:spcPct val="20000"/>
              </a:spcBef>
              <a:buFontTx/>
              <a:buChar char="•"/>
            </a:pPr>
            <a:r>
              <a:rPr lang="en-GB" altLang="en-US" sz="3200" b="0" dirty="0"/>
              <a:t>Activities are in specific sections,  please check that your chosen activity fits. For example, </a:t>
            </a:r>
          </a:p>
          <a:p>
            <a:pPr eaLnBrk="1" hangingPunct="1">
              <a:spcBef>
                <a:spcPct val="20000"/>
              </a:spcBef>
            </a:pPr>
            <a:r>
              <a:rPr lang="en-GB" altLang="en-US" sz="3200" b="0" dirty="0">
                <a:solidFill>
                  <a:srgbClr val="E80649"/>
                </a:solidFill>
              </a:rPr>
              <a:t>    </a:t>
            </a:r>
            <a:r>
              <a:rPr lang="en-GB" altLang="en-US" sz="3200" dirty="0">
                <a:solidFill>
                  <a:srgbClr val="FF0000"/>
                </a:solidFill>
              </a:rPr>
              <a:t>Dance is NOT a skill but a physical recreation.</a:t>
            </a:r>
          </a:p>
          <a:p>
            <a:pPr eaLnBrk="1" hangingPunct="1">
              <a:spcBef>
                <a:spcPct val="20000"/>
              </a:spcBef>
              <a:buFontTx/>
              <a:buChar char="•"/>
            </a:pPr>
            <a:r>
              <a:rPr lang="en-GB" altLang="en-US" sz="3200" b="0" dirty="0"/>
              <a:t>Make sure you have a willing and appropriately trained or experienced assessor, not a close relative.</a:t>
            </a:r>
          </a:p>
          <a:p>
            <a:pPr eaLnBrk="1" hangingPunct="1">
              <a:spcBef>
                <a:spcPct val="20000"/>
              </a:spcBef>
              <a:buFontTx/>
              <a:buChar char="•"/>
            </a:pPr>
            <a:endParaRPr lang="en-GB" altLang="en-US" sz="3200" dirty="0"/>
          </a:p>
        </p:txBody>
      </p:sp>
      <p:pic>
        <p:nvPicPr>
          <p:cNvPr id="4" name="Picture 6" descr="Image result for presdale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ltLang="en-US" sz="3600" b="1" dirty="0">
                <a:latin typeface="Calibri" panose="020F0502020204030204" pitchFamily="34" charset="0"/>
                <a:ea typeface="ＭＳ Ｐゴシック" panose="020B0600070205080204" pitchFamily="34" charset="-128"/>
              </a:rPr>
              <a:t>Suggestions and reminders	:</a:t>
            </a:r>
          </a:p>
        </p:txBody>
      </p:sp>
      <p:sp>
        <p:nvSpPr>
          <p:cNvPr id="16387" name="Rectangle 3"/>
          <p:cNvSpPr>
            <a:spLocks noGrp="1" noChangeArrowheads="1"/>
          </p:cNvSpPr>
          <p:nvPr>
            <p:ph type="body" idx="1"/>
          </p:nvPr>
        </p:nvSpPr>
        <p:spPr>
          <a:xfrm>
            <a:off x="179512" y="1258888"/>
            <a:ext cx="8785671" cy="5589587"/>
          </a:xfrm>
        </p:spPr>
        <p:txBody>
          <a:bodyPr/>
          <a:lstStyle/>
          <a:p>
            <a:r>
              <a:rPr lang="en-GB" altLang="en-US" sz="3200" dirty="0">
                <a:latin typeface="Calibri" panose="020F0502020204030204" pitchFamily="34" charset="0"/>
                <a:ea typeface="ＭＳ Ｐゴシック" panose="020B0600070205080204" pitchFamily="34" charset="-128"/>
              </a:rPr>
              <a:t>Choose activities you enjoy. </a:t>
            </a:r>
          </a:p>
          <a:p>
            <a:r>
              <a:rPr lang="en-GB" altLang="en-US" sz="3200" dirty="0">
                <a:latin typeface="Calibri" panose="020F0502020204030204" pitchFamily="34" charset="0"/>
                <a:ea typeface="ＭＳ Ｐゴシック" panose="020B0600070205080204" pitchFamily="34" charset="-128"/>
              </a:rPr>
              <a:t>It could be something that you are already doing or that you’ve always wanted to try.</a:t>
            </a:r>
          </a:p>
          <a:p>
            <a:pPr eaLnBrk="1" hangingPunct="1"/>
            <a:r>
              <a:rPr lang="en-GB" altLang="en-US" sz="3200" dirty="0">
                <a:latin typeface="Calibri" panose="020F0502020204030204" pitchFamily="34" charset="0"/>
                <a:ea typeface="ＭＳ Ｐゴシック" panose="020B0600070205080204" pitchFamily="34" charset="-128"/>
              </a:rPr>
              <a:t>The same activity </a:t>
            </a:r>
            <a:r>
              <a:rPr lang="en-GB" altLang="en-US" sz="3200" b="1" dirty="0">
                <a:solidFill>
                  <a:srgbClr val="FF0000"/>
                </a:solidFill>
                <a:latin typeface="Calibri" panose="020F0502020204030204" pitchFamily="34" charset="0"/>
                <a:ea typeface="ＭＳ Ｐゴシック" panose="020B0600070205080204" pitchFamily="34" charset="-128"/>
              </a:rPr>
              <a:t>cannot</a:t>
            </a:r>
            <a:r>
              <a:rPr lang="en-GB" altLang="en-US" sz="3200" dirty="0">
                <a:latin typeface="Calibri" panose="020F0502020204030204" pitchFamily="34" charset="0"/>
                <a:ea typeface="ＭＳ Ｐゴシック" panose="020B0600070205080204" pitchFamily="34" charset="-128"/>
              </a:rPr>
              <a:t> be credited in all three sections, </a:t>
            </a:r>
          </a:p>
          <a:p>
            <a:pPr eaLnBrk="1" hangingPunct="1">
              <a:buFontTx/>
              <a:buNone/>
            </a:pPr>
            <a:r>
              <a:rPr lang="en-GB" altLang="en-US" sz="3200" dirty="0">
                <a:latin typeface="Calibri" panose="020F0502020204030204" pitchFamily="34" charset="0"/>
                <a:ea typeface="ＭＳ Ｐゴシック" panose="020B0600070205080204" pitchFamily="34" charset="-128"/>
              </a:rPr>
              <a:t>   E.g. Football coaching (volunteering), recreational football playing in a team (physical recreation) and learning to be a football referee (skill) is </a:t>
            </a:r>
            <a:r>
              <a:rPr lang="en-GB" altLang="en-US" sz="3200" b="1" dirty="0">
                <a:solidFill>
                  <a:srgbClr val="FF0000"/>
                </a:solidFill>
                <a:latin typeface="Calibri" panose="020F0502020204030204" pitchFamily="34" charset="0"/>
                <a:ea typeface="ＭＳ Ｐゴシック" panose="020B0600070205080204" pitchFamily="34" charset="-128"/>
              </a:rPr>
              <a:t>not</a:t>
            </a:r>
            <a:r>
              <a:rPr lang="en-GB" altLang="en-US" sz="3200" dirty="0">
                <a:latin typeface="Calibri" panose="020F0502020204030204" pitchFamily="34" charset="0"/>
                <a:ea typeface="ＭＳ Ｐゴシック" panose="020B0600070205080204" pitchFamily="34" charset="-128"/>
              </a:rPr>
              <a:t> allowed. </a:t>
            </a:r>
            <a:r>
              <a:rPr lang="en-GB" altLang="en-US" sz="3200" b="1" dirty="0">
                <a:solidFill>
                  <a:srgbClr val="FF0000"/>
                </a:solidFill>
                <a:latin typeface="Calibri" panose="020F0502020204030204" pitchFamily="34" charset="0"/>
                <a:ea typeface="ＭＳ Ｐゴシック" panose="020B0600070205080204" pitchFamily="34" charset="-128"/>
              </a:rPr>
              <a:t>Only two sections can be related</a:t>
            </a:r>
            <a:r>
              <a:rPr lang="en-GB" altLang="en-US" sz="3200" dirty="0">
                <a:solidFill>
                  <a:srgbClr val="FF0000"/>
                </a:solidFill>
                <a:latin typeface="Calibri" panose="020F0502020204030204" pitchFamily="34" charset="0"/>
                <a:ea typeface="ＭＳ Ｐゴシック" panose="020B0600070205080204" pitchFamily="34" charset="-128"/>
              </a:rPr>
              <a:t>.</a:t>
            </a:r>
          </a:p>
        </p:txBody>
      </p:sp>
      <p:pic>
        <p:nvPicPr>
          <p:cNvPr id="4"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600" b="1" dirty="0">
                <a:latin typeface="Calibri" panose="020F0502020204030204" pitchFamily="34" charset="0"/>
                <a:ea typeface="ＭＳ Ｐゴシック" panose="020B0600070205080204" pitchFamily="34" charset="-128"/>
              </a:rPr>
              <a:t>Attendance Record</a:t>
            </a:r>
          </a:p>
        </p:txBody>
      </p:sp>
      <p:sp>
        <p:nvSpPr>
          <p:cNvPr id="17411" name="Content Placeholder 2"/>
          <p:cNvSpPr>
            <a:spLocks noGrp="1"/>
          </p:cNvSpPr>
          <p:nvPr>
            <p:ph idx="1"/>
          </p:nvPr>
        </p:nvSpPr>
        <p:spPr/>
        <p:txBody>
          <a:bodyPr/>
          <a:lstStyle/>
          <a:p>
            <a:r>
              <a:rPr lang="en-US" altLang="en-US">
                <a:ea typeface="ＭＳ Ｐゴシック" panose="020B0600070205080204" pitchFamily="34" charset="-128"/>
              </a:rPr>
              <a:t>We ask that part of your evidence is a copy of an attendance record for your volunteering, skills and physical sections.</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GB" altLang="en-US">
                <a:latin typeface="Calibri" panose="020F0502020204030204" pitchFamily="34" charset="0"/>
                <a:ea typeface="ＭＳ Ｐゴシック" panose="020B0600070205080204" pitchFamily="34" charset="-128"/>
              </a:rPr>
              <a:t>Remember to record your start and finish dates for each of your sessions.</a:t>
            </a:r>
            <a:endParaRPr lang="en-US" altLang="en-US">
              <a:ea typeface="ＭＳ Ｐゴシック" panose="020B0600070205080204"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781205866"/>
              </p:ext>
            </p:extLst>
          </p:nvPr>
        </p:nvGraphicFramePr>
        <p:xfrm>
          <a:off x="1331913" y="2996952"/>
          <a:ext cx="6096000" cy="222567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946">
                <a:tc>
                  <a:txBody>
                    <a:bodyPr/>
                    <a:lstStyle/>
                    <a:p>
                      <a:pPr algn="ctr"/>
                      <a:r>
                        <a:rPr lang="en-GB" sz="1800" dirty="0"/>
                        <a:t>Date</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Signature</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What you did?</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946">
                <a:tc>
                  <a:txBody>
                    <a:bodyPr/>
                    <a:lstStyle/>
                    <a:p>
                      <a:endParaRPr lang="en-GB" sz="180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946">
                <a:tc>
                  <a:txBody>
                    <a:bodyPr/>
                    <a:lstStyle/>
                    <a:p>
                      <a:endParaRPr lang="en-GB" sz="180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946">
                <a:tc>
                  <a:txBody>
                    <a:bodyPr/>
                    <a:lstStyle/>
                    <a:p>
                      <a:endParaRPr lang="en-GB" sz="180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946">
                <a:tc>
                  <a:txBody>
                    <a:bodyPr/>
                    <a:lstStyle/>
                    <a:p>
                      <a:endParaRPr lang="en-GB" sz="180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70946">
                <a:tc>
                  <a:txBody>
                    <a:bodyPr/>
                    <a:lstStyle/>
                    <a:p>
                      <a:endParaRPr lang="en-GB" sz="180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5" name="Picture 6" descr="Image result for presdal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850" y="0"/>
            <a:ext cx="9217025" cy="1052513"/>
          </a:xfrm>
        </p:spPr>
        <p:txBody>
          <a:bodyPr/>
          <a:lstStyle/>
          <a:p>
            <a:r>
              <a:rPr lang="en-GB" altLang="en-US" sz="3600" b="1" dirty="0">
                <a:latin typeface="Calibri" panose="020F0502020204030204" pitchFamily="34" charset="0"/>
                <a:ea typeface="ＭＳ Ｐゴシック" panose="020B0600070205080204" pitchFamily="34" charset="-128"/>
              </a:rPr>
              <a:t>Assessors:</a:t>
            </a:r>
          </a:p>
        </p:txBody>
      </p:sp>
      <p:sp>
        <p:nvSpPr>
          <p:cNvPr id="18435" name="Rectangle 3"/>
          <p:cNvSpPr>
            <a:spLocks noGrp="1" noChangeArrowheads="1"/>
          </p:cNvSpPr>
          <p:nvPr>
            <p:ph type="body" idx="1"/>
          </p:nvPr>
        </p:nvSpPr>
        <p:spPr>
          <a:xfrm>
            <a:off x="0" y="1196975"/>
            <a:ext cx="9144000" cy="6408738"/>
          </a:xfrm>
        </p:spPr>
        <p:txBody>
          <a:bodyPr/>
          <a:lstStyle/>
          <a:p>
            <a:r>
              <a:rPr lang="en-GB" altLang="en-US" sz="3200" dirty="0">
                <a:latin typeface="Calibri" panose="020F0502020204030204" pitchFamily="34" charset="0"/>
                <a:ea typeface="ＭＳ Ｐゴシック" panose="020B0600070205080204" pitchFamily="34" charset="-128"/>
              </a:rPr>
              <a:t>A suitably qualified adult who is </a:t>
            </a:r>
            <a:r>
              <a:rPr lang="en-GB" altLang="en-US" sz="3200" b="1" dirty="0">
                <a:solidFill>
                  <a:srgbClr val="002060"/>
                </a:solidFill>
                <a:latin typeface="Calibri" panose="020F0502020204030204" pitchFamily="34" charset="0"/>
                <a:ea typeface="ＭＳ Ｐゴシック" panose="020B0600070205080204" pitchFamily="34" charset="-128"/>
              </a:rPr>
              <a:t>not a close   relative</a:t>
            </a:r>
            <a:r>
              <a:rPr lang="en-GB" altLang="en-US" sz="3200" dirty="0">
                <a:solidFill>
                  <a:srgbClr val="76B900"/>
                </a:solidFill>
                <a:latin typeface="Calibri" panose="020F0502020204030204" pitchFamily="34" charset="0"/>
                <a:ea typeface="ＭＳ Ｐゴシック" panose="020B0600070205080204" pitchFamily="34" charset="-128"/>
              </a:rPr>
              <a:t>.</a:t>
            </a:r>
            <a:endParaRPr lang="en-GB" altLang="en-US" sz="3200" dirty="0">
              <a:latin typeface="Calibri" panose="020F0502020204030204" pitchFamily="34" charset="0"/>
              <a:ea typeface="ＭＳ Ｐゴシック" panose="020B0600070205080204" pitchFamily="34" charset="-128"/>
            </a:endParaRPr>
          </a:p>
          <a:p>
            <a:r>
              <a:rPr lang="en-GB" altLang="en-US" sz="3200" dirty="0">
                <a:latin typeface="Calibri" panose="020F0502020204030204" pitchFamily="34" charset="0"/>
                <a:ea typeface="ＭＳ Ｐゴシック" panose="020B0600070205080204" pitchFamily="34" charset="-128"/>
              </a:rPr>
              <a:t>They must supervise your activity, not </a:t>
            </a:r>
          </a:p>
          <a:p>
            <a:pPr>
              <a:buFontTx/>
              <a:buNone/>
            </a:pPr>
            <a:r>
              <a:rPr lang="en-GB" altLang="en-US" sz="3200" dirty="0">
                <a:latin typeface="Calibri" panose="020F0502020204030204" pitchFamily="34" charset="0"/>
                <a:ea typeface="ＭＳ Ｐゴシック" panose="020B0600070205080204" pitchFamily="34" charset="-128"/>
              </a:rPr>
              <a:t>    necessarily for every hour, but you might need to</a:t>
            </a:r>
          </a:p>
          <a:p>
            <a:pPr>
              <a:buFontTx/>
              <a:buNone/>
            </a:pPr>
            <a:r>
              <a:rPr lang="en-GB" altLang="en-US" sz="3200" dirty="0">
                <a:latin typeface="Calibri" panose="020F0502020204030204" pitchFamily="34" charset="0"/>
                <a:ea typeface="ＭＳ Ｐゴシック" panose="020B0600070205080204" pitchFamily="34" charset="-128"/>
              </a:rPr>
              <a:t>    </a:t>
            </a:r>
            <a:r>
              <a:rPr lang="en-GB" altLang="en-US" sz="3200" b="1" dirty="0">
                <a:solidFill>
                  <a:srgbClr val="002060"/>
                </a:solidFill>
                <a:latin typeface="Calibri" panose="020F0502020204030204" pitchFamily="34" charset="0"/>
                <a:ea typeface="ＭＳ Ｐゴシック" panose="020B0600070205080204" pitchFamily="34" charset="-128"/>
              </a:rPr>
              <a:t>keep a photo or written diary</a:t>
            </a:r>
            <a:r>
              <a:rPr lang="en-GB" altLang="en-US" sz="3200" dirty="0">
                <a:latin typeface="Calibri" panose="020F0502020204030204" pitchFamily="34" charset="0"/>
                <a:ea typeface="ＭＳ Ｐゴシック" panose="020B0600070205080204" pitchFamily="34" charset="-128"/>
              </a:rPr>
              <a:t>. </a:t>
            </a:r>
            <a:endParaRPr lang="en-GB" altLang="en-US" sz="3200" dirty="0">
              <a:solidFill>
                <a:srgbClr val="76B900"/>
              </a:solidFill>
              <a:latin typeface="Calibri" panose="020F0502020204030204" pitchFamily="34" charset="0"/>
              <a:ea typeface="ＭＳ Ｐゴシック" panose="020B0600070205080204" pitchFamily="34" charset="-128"/>
            </a:endParaRPr>
          </a:p>
          <a:p>
            <a:r>
              <a:rPr lang="en-GB" altLang="en-US" sz="3200" dirty="0">
                <a:latin typeface="Calibri" panose="020F0502020204030204" pitchFamily="34" charset="0"/>
                <a:ea typeface="ＭＳ Ｐゴシック" panose="020B0600070205080204" pitchFamily="34" charset="-128"/>
              </a:rPr>
              <a:t>At the end they must complete a </a:t>
            </a:r>
            <a:r>
              <a:rPr lang="en-GB" altLang="en-US" sz="3200" b="1" dirty="0">
                <a:solidFill>
                  <a:srgbClr val="002060"/>
                </a:solidFill>
                <a:latin typeface="Calibri" panose="020F0502020204030204" pitchFamily="34" charset="0"/>
                <a:ea typeface="ＭＳ Ｐゴシック" panose="020B0600070205080204" pitchFamily="34" charset="-128"/>
              </a:rPr>
              <a:t>report</a:t>
            </a:r>
            <a:r>
              <a:rPr lang="en-GB" altLang="en-US" sz="3200" dirty="0">
                <a:solidFill>
                  <a:srgbClr val="76B900"/>
                </a:solidFill>
                <a:latin typeface="Calibri" panose="020F0502020204030204" pitchFamily="34" charset="0"/>
                <a:ea typeface="ＭＳ Ｐゴシック" panose="020B0600070205080204" pitchFamily="34" charset="-128"/>
              </a:rPr>
              <a:t> </a:t>
            </a:r>
            <a:r>
              <a:rPr lang="en-GB" altLang="en-US" sz="3200" dirty="0">
                <a:latin typeface="Calibri" panose="020F0502020204030204" pitchFamily="34" charset="0"/>
                <a:ea typeface="ＭＳ Ｐゴシック" panose="020B0600070205080204" pitchFamily="34" charset="-128"/>
              </a:rPr>
              <a:t>showing your </a:t>
            </a:r>
            <a:r>
              <a:rPr lang="en-GB" altLang="en-US" sz="3200" b="1" dirty="0">
                <a:solidFill>
                  <a:srgbClr val="002060"/>
                </a:solidFill>
                <a:latin typeface="Calibri" panose="020F0502020204030204" pitchFamily="34" charset="0"/>
                <a:ea typeface="ＭＳ Ｐゴシック" panose="020B0600070205080204" pitchFamily="34" charset="-128"/>
              </a:rPr>
              <a:t>commitment, skills and progression</a:t>
            </a:r>
            <a:r>
              <a:rPr lang="en-GB" altLang="en-US" sz="3200" dirty="0">
                <a:latin typeface="Calibri" panose="020F0502020204030204" pitchFamily="34" charset="0"/>
                <a:ea typeface="ＭＳ Ｐゴシック" panose="020B0600070205080204" pitchFamily="34" charset="-128"/>
              </a:rPr>
              <a:t>. </a:t>
            </a:r>
          </a:p>
          <a:p>
            <a:r>
              <a:rPr lang="en-GB" altLang="en-US" sz="3200" dirty="0">
                <a:latin typeface="Calibri" panose="020F0502020204030204" pitchFamily="34" charset="0"/>
                <a:ea typeface="ＭＳ Ｐゴシック" panose="020B0600070205080204" pitchFamily="34" charset="-128"/>
              </a:rPr>
              <a:t>This is easiest online (with your unique ID number), </a:t>
            </a:r>
          </a:p>
          <a:p>
            <a:pPr>
              <a:buFontTx/>
              <a:buNone/>
            </a:pPr>
            <a:r>
              <a:rPr lang="en-GB" altLang="en-US" sz="3200" dirty="0">
                <a:latin typeface="Calibri" panose="020F0502020204030204" pitchFamily="34" charset="0"/>
                <a:ea typeface="ＭＳ Ｐゴシック" panose="020B0600070205080204" pitchFamily="34" charset="-128"/>
              </a:rPr>
              <a:t>   at </a:t>
            </a:r>
            <a:r>
              <a:rPr lang="en-GB" altLang="en-US" sz="3200" b="1" dirty="0">
                <a:latin typeface="Calibri" panose="020F0502020204030204" pitchFamily="34" charset="0"/>
                <a:ea typeface="ＭＳ Ｐゴシック" panose="020B0600070205080204" pitchFamily="34" charset="-128"/>
                <a:hlinkClick r:id="rId2"/>
              </a:rPr>
              <a:t>http://www.dofe.org/assessors</a:t>
            </a:r>
            <a:r>
              <a:rPr lang="en-GB" altLang="en-US" sz="3200" dirty="0">
                <a:latin typeface="Calibri" panose="020F0502020204030204" pitchFamily="34" charset="0"/>
                <a:ea typeface="ＭＳ Ｐゴシック" panose="020B0600070205080204" pitchFamily="34" charset="-128"/>
              </a:rPr>
              <a:t>. </a:t>
            </a:r>
          </a:p>
        </p:txBody>
      </p:sp>
      <p:pic>
        <p:nvPicPr>
          <p:cNvPr id="4" name="Picture 6" descr="Image result for presdale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0"/>
            <a:ext cx="2952750" cy="1052513"/>
          </a:xfrm>
        </p:spPr>
        <p:txBody>
          <a:bodyPr/>
          <a:lstStyle/>
          <a:p>
            <a:pPr algn="l" eaLnBrk="1" hangingPunct="1"/>
            <a:r>
              <a:rPr lang="en-GB" altLang="en-US" sz="4000" b="1">
                <a:latin typeface="Calibri" panose="020F0502020204030204" pitchFamily="34" charset="0"/>
                <a:ea typeface="ＭＳ Ｐゴシック" panose="020B0600070205080204" pitchFamily="34" charset="-128"/>
              </a:rPr>
              <a:t>Volunteering</a:t>
            </a:r>
          </a:p>
        </p:txBody>
      </p:sp>
      <p:pic>
        <p:nvPicPr>
          <p:cNvPr id="19459" name="Picture 4" descr="prev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163" y="1403350"/>
            <a:ext cx="3652837"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4"/>
          <p:cNvSpPr txBox="1">
            <a:spLocks noChangeArrowheads="1"/>
          </p:cNvSpPr>
          <p:nvPr/>
        </p:nvSpPr>
        <p:spPr bwMode="auto">
          <a:xfrm>
            <a:off x="3276600" y="-27384"/>
            <a:ext cx="586740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800" b="1">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800" b="1">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800" b="1">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800" b="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alibri" panose="020F0502020204030204" pitchFamily="34" charset="0"/>
                <a:ea typeface="ＭＳ Ｐゴシック" panose="020B0600070205080204" pitchFamily="34" charset="-128"/>
              </a:defRPr>
            </a:lvl9pPr>
          </a:lstStyle>
          <a:p>
            <a:pPr eaLnBrk="1" hangingPunct="1">
              <a:lnSpc>
                <a:spcPct val="90000"/>
              </a:lnSpc>
              <a:buFont typeface="Arial" panose="020B0604020202020204" pitchFamily="34" charset="0"/>
              <a:buChar char="•"/>
            </a:pPr>
            <a:r>
              <a:rPr lang="en-GB" altLang="en-US" sz="1800" b="0" i="1" dirty="0">
                <a:solidFill>
                  <a:schemeClr val="accent4">
                    <a:lumMod val="50000"/>
                  </a:schemeClr>
                </a:solidFill>
              </a:rPr>
              <a:t>To inspire young people to make a difference in their communities or to an individual’s life </a:t>
            </a:r>
          </a:p>
          <a:p>
            <a:pPr eaLnBrk="1" hangingPunct="1">
              <a:lnSpc>
                <a:spcPct val="90000"/>
              </a:lnSpc>
              <a:buFont typeface="Arial" panose="020B0604020202020204" pitchFamily="34" charset="0"/>
              <a:buChar char="•"/>
            </a:pPr>
            <a:r>
              <a:rPr lang="en-GB" altLang="en-US" sz="1800" b="0" i="1" dirty="0">
                <a:solidFill>
                  <a:schemeClr val="accent4">
                    <a:lumMod val="50000"/>
                  </a:schemeClr>
                </a:solidFill>
              </a:rPr>
              <a:t>To develop compassion by giving service to others, but in a location of safety for themselves.</a:t>
            </a:r>
          </a:p>
        </p:txBody>
      </p:sp>
      <p:sp>
        <p:nvSpPr>
          <p:cNvPr id="6" name="Rectangle 3"/>
          <p:cNvSpPr txBox="1">
            <a:spLocks noChangeArrowheads="1"/>
          </p:cNvSpPr>
          <p:nvPr/>
        </p:nvSpPr>
        <p:spPr bwMode="auto">
          <a:xfrm>
            <a:off x="0" y="1277938"/>
            <a:ext cx="5435600" cy="5580062"/>
          </a:xfrm>
          <a:prstGeom prst="rect">
            <a:avLst/>
          </a:prstGeom>
          <a:noFill/>
          <a:ln w="9525">
            <a:noFill/>
            <a:miter lim="800000"/>
            <a:headEnd/>
            <a:tailEnd/>
          </a:ln>
        </p:spPr>
        <p:txBody>
          <a:bodyPr/>
          <a:lstStyle/>
          <a:p>
            <a:pPr marL="358775" indent="-358775">
              <a:spcBef>
                <a:spcPct val="20000"/>
              </a:spcBef>
              <a:buClr>
                <a:srgbClr val="FFC726"/>
              </a:buClr>
              <a:buFontTx/>
              <a:buChar char="•"/>
              <a:tabLst>
                <a:tab pos="803275" algn="l"/>
              </a:tabLst>
              <a:defRPr/>
            </a:pPr>
            <a:r>
              <a:rPr lang="en-GB" b="0" kern="0" dirty="0">
                <a:cs typeface="ＭＳ Ｐゴシック"/>
              </a:rPr>
              <a:t>Volunteering is simple. It’s giving time to </a:t>
            </a:r>
            <a:r>
              <a:rPr lang="en-GB" kern="0" dirty="0">
                <a:solidFill>
                  <a:srgbClr val="002060"/>
                </a:solidFill>
                <a:cs typeface="ＭＳ Ｐゴシック"/>
              </a:rPr>
              <a:t>non profit making organisations</a:t>
            </a:r>
            <a:r>
              <a:rPr lang="en-GB" b="0" kern="0" dirty="0">
                <a:cs typeface="ＭＳ Ｐゴシック"/>
              </a:rPr>
              <a:t>, </a:t>
            </a:r>
            <a:r>
              <a:rPr lang="en-GB" kern="0" dirty="0">
                <a:solidFill>
                  <a:srgbClr val="002060"/>
                </a:solidFill>
                <a:cs typeface="ＭＳ Ｐゴシック"/>
              </a:rPr>
              <a:t>without getting paid</a:t>
            </a:r>
            <a:r>
              <a:rPr lang="en-GB" b="0" kern="0" dirty="0">
                <a:cs typeface="ＭＳ Ｐゴシック"/>
              </a:rPr>
              <a:t>.</a:t>
            </a:r>
          </a:p>
          <a:p>
            <a:pPr marL="358775" indent="-358775">
              <a:spcBef>
                <a:spcPct val="20000"/>
              </a:spcBef>
              <a:buClr>
                <a:srgbClr val="FFC726"/>
              </a:buClr>
              <a:buFontTx/>
              <a:buChar char="•"/>
              <a:tabLst>
                <a:tab pos="803275" algn="l"/>
              </a:tabLst>
              <a:defRPr/>
            </a:pPr>
            <a:r>
              <a:rPr lang="en-GB" b="0" kern="0" dirty="0">
                <a:cs typeface="ＭＳ Ｐゴシック"/>
              </a:rPr>
              <a:t>At least 3/4 of the activity needs to be practical, only a 1/4 can be training.</a:t>
            </a:r>
          </a:p>
          <a:p>
            <a:pPr marL="358775" indent="-358775">
              <a:spcBef>
                <a:spcPct val="20000"/>
              </a:spcBef>
              <a:buClr>
                <a:srgbClr val="FFC726"/>
              </a:buClr>
              <a:buFontTx/>
              <a:buChar char="•"/>
              <a:tabLst>
                <a:tab pos="803275" algn="l"/>
              </a:tabLst>
              <a:defRPr/>
            </a:pPr>
            <a:r>
              <a:rPr lang="en-GB" b="0" kern="0" dirty="0">
                <a:cs typeface="ＭＳ Ｐゴシック"/>
              </a:rPr>
              <a:t>The young people </a:t>
            </a:r>
            <a:r>
              <a:rPr lang="en-GB" kern="0" dirty="0">
                <a:solidFill>
                  <a:srgbClr val="002060"/>
                </a:solidFill>
                <a:cs typeface="ＭＳ Ｐゴシック"/>
              </a:rPr>
              <a:t>cannot help a commercial company, e.g. a soccer club or dance school, nor work in the private home of a neighbour or friend</a:t>
            </a:r>
            <a:r>
              <a:rPr lang="en-GB" b="0" kern="0" dirty="0">
                <a:cs typeface="ＭＳ Ｐゴシック"/>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9081" y="105932"/>
            <a:ext cx="8642350" cy="1052513"/>
          </a:xfrm>
        </p:spPr>
        <p:txBody>
          <a:bodyPr/>
          <a:lstStyle/>
          <a:p>
            <a:pPr eaLnBrk="1" hangingPunct="1"/>
            <a:r>
              <a:rPr lang="en-GB" altLang="en-US" sz="4000" b="1" dirty="0">
                <a:latin typeface="Calibri" panose="020F0502020204030204" pitchFamily="34" charset="0"/>
                <a:ea typeface="ＭＳ Ｐゴシック" panose="020B0600070205080204" pitchFamily="34" charset="-128"/>
              </a:rPr>
              <a:t>Volunteering categories	</a:t>
            </a:r>
          </a:p>
        </p:txBody>
      </p:sp>
      <p:sp>
        <p:nvSpPr>
          <p:cNvPr id="20483" name="Rectangle 65"/>
          <p:cNvSpPr>
            <a:spLocks noGrp="1" noChangeArrowheads="1"/>
          </p:cNvSpPr>
          <p:nvPr>
            <p:ph type="body" idx="1"/>
          </p:nvPr>
        </p:nvSpPr>
        <p:spPr/>
        <p:txBody>
          <a:bodyPr/>
          <a:lstStyle/>
          <a:p>
            <a:pPr eaLnBrk="1" hangingPunct="1"/>
            <a:r>
              <a:rPr lang="en-GB" altLang="en-US" sz="3200">
                <a:latin typeface="Calibri" panose="020F0502020204030204" pitchFamily="34" charset="0"/>
                <a:ea typeface="ＭＳ Ｐゴシック" panose="020B0600070205080204" pitchFamily="34" charset="-128"/>
              </a:rPr>
              <a:t>Helping people</a:t>
            </a:r>
          </a:p>
          <a:p>
            <a:pPr eaLnBrk="1" hangingPunct="1"/>
            <a:r>
              <a:rPr lang="en-GB" altLang="en-US" sz="3200">
                <a:latin typeface="Calibri" panose="020F0502020204030204" pitchFamily="34" charset="0"/>
                <a:ea typeface="ＭＳ Ｐゴシック" panose="020B0600070205080204" pitchFamily="34" charset="-128"/>
              </a:rPr>
              <a:t>Community action and raising awareness</a:t>
            </a:r>
          </a:p>
          <a:p>
            <a:pPr eaLnBrk="1" hangingPunct="1"/>
            <a:r>
              <a:rPr lang="en-GB" altLang="en-US" sz="3200">
                <a:latin typeface="Calibri" panose="020F0502020204030204" pitchFamily="34" charset="0"/>
                <a:ea typeface="ＭＳ Ｐゴシック" panose="020B0600070205080204" pitchFamily="34" charset="-128"/>
              </a:rPr>
              <a:t>Coaching, teaching and leadership</a:t>
            </a:r>
          </a:p>
          <a:p>
            <a:pPr eaLnBrk="1" hangingPunct="1"/>
            <a:r>
              <a:rPr lang="en-GB" altLang="en-US" sz="3200">
                <a:latin typeface="Calibri" panose="020F0502020204030204" pitchFamily="34" charset="0"/>
                <a:ea typeface="ＭＳ Ｐゴシック" panose="020B0600070205080204" pitchFamily="34" charset="-128"/>
              </a:rPr>
              <a:t>Working with the environment or animals</a:t>
            </a:r>
          </a:p>
          <a:p>
            <a:pPr eaLnBrk="1" hangingPunct="1"/>
            <a:r>
              <a:rPr lang="en-GB" altLang="en-US" sz="3200">
                <a:latin typeface="Calibri" panose="020F0502020204030204" pitchFamily="34" charset="0"/>
                <a:ea typeface="ＭＳ Ｐゴシック" panose="020B0600070205080204" pitchFamily="34" charset="-128"/>
              </a:rPr>
              <a:t>Helping a charity or community organisation</a:t>
            </a:r>
          </a:p>
          <a:p>
            <a:pPr eaLnBrk="1" hangingPunct="1">
              <a:buFontTx/>
              <a:buNone/>
            </a:pPr>
            <a:endParaRPr lang="en-GB" altLang="en-US" b="1">
              <a:ea typeface="ＭＳ Ｐゴシック" panose="020B0600070205080204" pitchFamily="34" charset="-128"/>
            </a:endParaRPr>
          </a:p>
        </p:txBody>
      </p:sp>
      <p:pic>
        <p:nvPicPr>
          <p:cNvPr id="20484" name="Picture 59" desc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0" descr="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1" descr="DofE Scout leader 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2" descr="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5110163"/>
            <a:ext cx="1763712"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3" descr="prev55 sm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Image result for presdales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2080" y="105932"/>
            <a:ext cx="1944216" cy="1204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ofE Standard Presentation Template">
  <a:themeElements>
    <a:clrScheme name="DofE Standard Presentation Template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DofE Standard Presentation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DofE Standard Presentation Template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7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7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7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Default Design">
  <a:themeElements>
    <a:clrScheme name="8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8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8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Default Design">
  <a:themeElements>
    <a:clrScheme name="9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9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9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Default Design">
  <a:themeElements>
    <a:clrScheme name="10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10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10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2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2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3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3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3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4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4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4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5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5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5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6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6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6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DofE Standard Presentation Template</Template>
  <TotalTime>7663</TotalTime>
  <Words>1631</Words>
  <Application>Microsoft Office PowerPoint</Application>
  <PresentationFormat>On-screen Show (4:3)</PresentationFormat>
  <Paragraphs>250</Paragraphs>
  <Slides>31</Slides>
  <Notes>10</Notes>
  <HiddenSlides>0</HiddenSlides>
  <MMClips>0</MMClips>
  <ScaleCrop>false</ScaleCrop>
  <HeadingPairs>
    <vt:vector size="4" baseType="variant">
      <vt:variant>
        <vt:lpstr>Theme</vt:lpstr>
      </vt:variant>
      <vt:variant>
        <vt:i4>10</vt:i4>
      </vt:variant>
      <vt:variant>
        <vt:lpstr>Slide Titles</vt:lpstr>
      </vt:variant>
      <vt:variant>
        <vt:i4>31</vt:i4>
      </vt:variant>
    </vt:vector>
  </HeadingPairs>
  <TitlesOfParts>
    <vt:vector size="41" baseType="lpstr">
      <vt:lpstr>DofE Standard Presentation Template</vt:lpstr>
      <vt:lpstr>8_Default Design</vt:lpstr>
      <vt:lpstr>9_Default Design</vt:lpstr>
      <vt:lpstr>10_Default Design</vt:lpstr>
      <vt:lpstr>2_Default Design</vt:lpstr>
      <vt:lpstr>3_Default Design</vt:lpstr>
      <vt:lpstr>4_Default Design</vt:lpstr>
      <vt:lpstr>5_Default Design</vt:lpstr>
      <vt:lpstr>6_Default Design</vt:lpstr>
      <vt:lpstr>7_Default Design</vt:lpstr>
      <vt:lpstr>Welcome to Presdales Duke of Edinburgh Parent information Evening 10th January 2017</vt:lpstr>
      <vt:lpstr>What is DofE ?</vt:lpstr>
      <vt:lpstr>Bronze Award (14+ years)  </vt:lpstr>
      <vt:lpstr>Choosing activities</vt:lpstr>
      <vt:lpstr>Suggestions and reminders :</vt:lpstr>
      <vt:lpstr>Attendance Record</vt:lpstr>
      <vt:lpstr>Assessors:</vt:lpstr>
      <vt:lpstr>Volunteering</vt:lpstr>
      <vt:lpstr>Volunteering categories </vt:lpstr>
      <vt:lpstr>Volunteering Section</vt:lpstr>
      <vt:lpstr>Volunteering Section</vt:lpstr>
      <vt:lpstr>Physical – Aim   </vt:lpstr>
      <vt:lpstr>Physical categories</vt:lpstr>
      <vt:lpstr>Physical Section</vt:lpstr>
      <vt:lpstr>Physical Section</vt:lpstr>
      <vt:lpstr>PowerPoint Presentation</vt:lpstr>
      <vt:lpstr>Skill categories</vt:lpstr>
      <vt:lpstr>Skill Section</vt:lpstr>
      <vt:lpstr>Skill Section</vt:lpstr>
      <vt:lpstr>PowerPoint Presentation</vt:lpstr>
      <vt:lpstr>PowerPoint Presentation</vt:lpstr>
      <vt:lpstr>PowerPoint Presentation</vt:lpstr>
      <vt:lpstr>The Expedition process</vt:lpstr>
      <vt:lpstr>PowerPoint Presentation</vt:lpstr>
      <vt:lpstr>Expedition Training</vt:lpstr>
      <vt:lpstr>Expedition Training</vt:lpstr>
      <vt:lpstr>PowerPoint Presentation</vt:lpstr>
      <vt:lpstr>The Application Process</vt:lpstr>
      <vt:lpstr>PowerPoint Presentation</vt:lpstr>
      <vt:lpstr>Is D of E for Me?</vt:lpstr>
      <vt:lpstr>Key Dates – Bronze  </vt:lpstr>
    </vt:vector>
  </TitlesOfParts>
  <Company>Bluecube Technology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DofE</dc:title>
  <dc:creator>bennies</dc:creator>
  <cp:lastModifiedBy>GrayDo</cp:lastModifiedBy>
  <cp:revision>239</cp:revision>
  <dcterms:created xsi:type="dcterms:W3CDTF">2010-01-21T15:08:43Z</dcterms:created>
  <dcterms:modified xsi:type="dcterms:W3CDTF">2017-11-01T12:22:49Z</dcterms:modified>
</cp:coreProperties>
</file>